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2.jpg" ContentType="image/png"/>
  <Override PartName="/ppt/media/image43.jpg" ContentType="image/png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71" r:id="rId14"/>
    <p:sldId id="273" r:id="rId15"/>
    <p:sldId id="274" r:id="rId16"/>
    <p:sldId id="275" r:id="rId17"/>
    <p:sldId id="276" r:id="rId18"/>
    <p:sldId id="28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69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2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\Desktop\&#1051;&#1080;&#1089;&#1090;%20Microsoft%20Excel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oftwareDevelopment\Source\C%23\GaussianBlur\2DGaussKernel(5pix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\Desktop\&#1051;&#1080;&#1089;&#1090;%20Microsoft%20Excel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\Desktop\&#1051;&#1080;&#1089;&#1090;%20Microsoft%20Excel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\Desktop\&#1051;&#1080;&#1089;&#1090;%20Microsoft%20Excel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val>
            <c:numRef>
              <c:f>Лист1!$A$1:$A$17</c:f>
              <c:numCache>
                <c:formatCode>General</c:formatCode>
                <c:ptCount val="17"/>
                <c:pt idx="0">
                  <c:v>9.4632260166076995E-3</c:v>
                </c:pt>
                <c:pt idx="1">
                  <c:v>6.1707985149100898E-2</c:v>
                </c:pt>
                <c:pt idx="2">
                  <c:v>0.31337900652722001</c:v>
                </c:pt>
                <c:pt idx="3">
                  <c:v>1.2394380141677801</c:v>
                </c:pt>
                <c:pt idx="4">
                  <c:v>3.8177378544291098</c:v>
                </c:pt>
                <c:pt idx="5">
                  <c:v>9.1582770178329405</c:v>
                </c:pt>
                <c:pt idx="6">
                  <c:v>17.109914015610801</c:v>
                </c:pt>
                <c:pt idx="7">
                  <c:v>24.894777997569399</c:v>
                </c:pt>
                <c:pt idx="8">
                  <c:v>28.209479177387799</c:v>
                </c:pt>
                <c:pt idx="9">
                  <c:v>24.894777997569399</c:v>
                </c:pt>
                <c:pt idx="10">
                  <c:v>17.109914015610801</c:v>
                </c:pt>
                <c:pt idx="11">
                  <c:v>9.1582770178329405</c:v>
                </c:pt>
                <c:pt idx="12">
                  <c:v>3.8177378544291103</c:v>
                </c:pt>
                <c:pt idx="13">
                  <c:v>1.2394380141677799</c:v>
                </c:pt>
                <c:pt idx="14">
                  <c:v>0.31337900652722001</c:v>
                </c:pt>
                <c:pt idx="15">
                  <c:v>6.1707985149100898E-2</c:v>
                </c:pt>
                <c:pt idx="16">
                  <c:v>9.4632260166076995E-3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87-49D2-9974-BF1924283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802230223"/>
        <c:axId val="1802229807"/>
      </c:lineChart>
      <c:catAx>
        <c:axId val="1802230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229807"/>
        <c:crosses val="autoZero"/>
        <c:auto val="1"/>
        <c:lblAlgn val="ctr"/>
        <c:lblOffset val="100"/>
        <c:noMultiLvlLbl val="0"/>
      </c:catAx>
      <c:valAx>
        <c:axId val="180222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230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"/>
      <c:rotY val="20"/>
      <c:depthPercent val="100"/>
      <c:rAngAx val="0"/>
      <c:perspective val="1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7649243312671021E-2"/>
          <c:y val="1.7861852634274374E-2"/>
          <c:w val="0.86906614731669185"/>
          <c:h val="0.92295678893796806"/>
        </c:manualLayout>
      </c:layout>
      <c:surface3DChart>
        <c:wireframe val="0"/>
        <c:ser>
          <c:idx val="0"/>
          <c:order val="0"/>
          <c:spPr>
            <a:solidFill>
              <a:schemeClr val="accent1"/>
            </a:solidFill>
            <a:ln/>
            <a:effectLst/>
            <a:sp3d/>
          </c:spPr>
          <c:val>
            <c:numRef>
              <c:f>'2D KERNEL VALUES'!$A$1:$BI$1</c:f>
              <c:numCache>
                <c:formatCode>0.00E+00</c:formatCode>
                <c:ptCount val="61"/>
                <c:pt idx="0">
                  <c:v>1.8507114546811101E-17</c:v>
                </c:pt>
                <c:pt idx="1">
                  <c:v>6.0229076151066206E-17</c:v>
                </c:pt>
                <c:pt idx="2">
                  <c:v>1.8832236997354199E-16</c:v>
                </c:pt>
                <c:pt idx="3">
                  <c:v>5.6575166542358504E-16</c:v>
                </c:pt>
                <c:pt idx="4">
                  <c:v>1.6329691942086701E-15</c:v>
                </c:pt>
                <c:pt idx="5">
                  <c:v>4.5285416190944702E-15</c:v>
                </c:pt>
                <c:pt idx="6">
                  <c:v>1.2066100983833399E-14</c:v>
                </c:pt>
                <c:pt idx="7">
                  <c:v>3.0888994310298102E-14</c:v>
                </c:pt>
                <c:pt idx="8">
                  <c:v>7.5974666506118398E-14</c:v>
                </c:pt>
                <c:pt idx="9">
                  <c:v>1.7954034560466501E-13</c:v>
                </c:pt>
                <c:pt idx="10">
                  <c:v>4.0764632552590399E-13</c:v>
                </c:pt>
                <c:pt idx="11">
                  <c:v>8.8926915326701296E-13</c:v>
                </c:pt>
                <c:pt idx="12">
                  <c:v>1.86385080027666E-12</c:v>
                </c:pt>
                <c:pt idx="13">
                  <c:v>3.7533345953781404E-12</c:v>
                </c:pt>
                <c:pt idx="14">
                  <c:v>7.2619230035835802E-12</c:v>
                </c:pt>
                <c:pt idx="15">
                  <c:v>1.34993923090905E-11</c:v>
                </c:pt>
                <c:pt idx="16">
                  <c:v>2.4110433455807601E-11</c:v>
                </c:pt>
                <c:pt idx="17">
                  <c:v>4.1373669260417401E-11</c:v>
                </c:pt>
                <c:pt idx="18">
                  <c:v>6.8213648556562196E-11</c:v>
                </c:pt>
                <c:pt idx="19">
                  <c:v>1.08055466100006E-10</c:v>
                </c:pt>
                <c:pt idx="20">
                  <c:v>1.64456265278662E-10</c:v>
                </c:pt>
                <c:pt idx="21">
                  <c:v>2.40481862352894E-10</c:v>
                </c:pt>
                <c:pt idx="22">
                  <c:v>3.37864413086945E-10</c:v>
                </c:pt>
                <c:pt idx="23">
                  <c:v>4.5606925377191002E-10</c:v>
                </c:pt>
                <c:pt idx="24">
                  <c:v>5.9148993681999795E-10</c:v>
                </c:pt>
                <c:pt idx="25">
                  <c:v>7.3704184664799795E-10</c:v>
                </c:pt>
                <c:pt idx="26">
                  <c:v>8.8239929615434599E-10</c:v>
                </c:pt>
                <c:pt idx="27">
                  <c:v>1.0150007904964001E-9</c:v>
                </c:pt>
                <c:pt idx="28">
                  <c:v>1.12174935548042E-9</c:v>
                </c:pt>
                <c:pt idx="29">
                  <c:v>1.1911144617128101E-9</c:v>
                </c:pt>
                <c:pt idx="30">
                  <c:v>1.2151765699646599E-9</c:v>
                </c:pt>
                <c:pt idx="31">
                  <c:v>1.1911144617128101E-9</c:v>
                </c:pt>
                <c:pt idx="32">
                  <c:v>1.12174935548042E-9</c:v>
                </c:pt>
                <c:pt idx="33">
                  <c:v>1.0150007904964001E-9</c:v>
                </c:pt>
                <c:pt idx="34">
                  <c:v>8.8239929615434599E-10</c:v>
                </c:pt>
                <c:pt idx="35">
                  <c:v>7.3704184664799795E-10</c:v>
                </c:pt>
                <c:pt idx="36">
                  <c:v>5.9148993681999795E-10</c:v>
                </c:pt>
                <c:pt idx="37">
                  <c:v>4.5606925377191002E-10</c:v>
                </c:pt>
                <c:pt idx="38">
                  <c:v>3.37864413086945E-10</c:v>
                </c:pt>
                <c:pt idx="39">
                  <c:v>2.40481862352894E-10</c:v>
                </c:pt>
                <c:pt idx="40">
                  <c:v>1.64456265278662E-10</c:v>
                </c:pt>
                <c:pt idx="41">
                  <c:v>1.08055466100006E-10</c:v>
                </c:pt>
                <c:pt idx="42">
                  <c:v>6.8213648556562196E-11</c:v>
                </c:pt>
                <c:pt idx="43">
                  <c:v>4.1373669260417401E-11</c:v>
                </c:pt>
                <c:pt idx="44">
                  <c:v>2.4110433455807601E-11</c:v>
                </c:pt>
                <c:pt idx="45">
                  <c:v>1.34993923090905E-11</c:v>
                </c:pt>
                <c:pt idx="46">
                  <c:v>7.2619230035835802E-12</c:v>
                </c:pt>
                <c:pt idx="47">
                  <c:v>3.7533345953781404E-12</c:v>
                </c:pt>
                <c:pt idx="48">
                  <c:v>1.86385080027666E-12</c:v>
                </c:pt>
                <c:pt idx="49">
                  <c:v>8.8926915326701296E-13</c:v>
                </c:pt>
                <c:pt idx="50">
                  <c:v>4.0764632552590399E-13</c:v>
                </c:pt>
                <c:pt idx="51">
                  <c:v>1.7954034560466501E-13</c:v>
                </c:pt>
                <c:pt idx="52">
                  <c:v>7.5974666506118398E-14</c:v>
                </c:pt>
                <c:pt idx="53">
                  <c:v>3.0888994310298102E-14</c:v>
                </c:pt>
                <c:pt idx="54">
                  <c:v>1.2066100983833399E-14</c:v>
                </c:pt>
                <c:pt idx="55">
                  <c:v>4.5285416190944702E-15</c:v>
                </c:pt>
                <c:pt idx="56">
                  <c:v>1.6329691942086701E-15</c:v>
                </c:pt>
                <c:pt idx="57">
                  <c:v>5.6575166542358504E-16</c:v>
                </c:pt>
                <c:pt idx="58">
                  <c:v>1.8832236997354199E-16</c:v>
                </c:pt>
                <c:pt idx="59">
                  <c:v>6.0229076151066206E-17</c:v>
                </c:pt>
                <c:pt idx="60">
                  <c:v>1.8507114546811101E-17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0A-401A-97AE-F414D5885238}"/>
            </c:ext>
          </c:extLst>
        </c:ser>
        <c:ser>
          <c:idx val="1"/>
          <c:order val="1"/>
          <c:spPr>
            <a:solidFill>
              <a:schemeClr val="accent2"/>
            </a:solidFill>
            <a:ln/>
            <a:effectLst/>
            <a:sp3d/>
          </c:spPr>
          <c:val>
            <c:numRef>
              <c:f>'2D KERNEL VALUES'!$A$2:$BI$2</c:f>
              <c:numCache>
                <c:formatCode>0.00E+00</c:formatCode>
                <c:ptCount val="61"/>
                <c:pt idx="0">
                  <c:v>6.0229076151066206E-17</c:v>
                </c:pt>
                <c:pt idx="1">
                  <c:v>1.96007951689907E-16</c:v>
                </c:pt>
                <c:pt idx="2">
                  <c:v>6.1287146266893897E-16</c:v>
                </c:pt>
                <c:pt idx="3">
                  <c:v>1.8411676251963801E-15</c:v>
                </c:pt>
                <c:pt idx="4">
                  <c:v>5.3142928197462101E-15</c:v>
                </c:pt>
                <c:pt idx="5">
                  <c:v>1.4737569021893299E-14</c:v>
                </c:pt>
                <c:pt idx="6">
                  <c:v>3.9267607771249101E-14</c:v>
                </c:pt>
                <c:pt idx="7">
                  <c:v>1.0052434623664001E-13</c:v>
                </c:pt>
                <c:pt idx="8">
                  <c:v>2.4724999475065799E-13</c:v>
                </c:pt>
                <c:pt idx="9">
                  <c:v>5.8429146911371801E-13</c:v>
                </c:pt>
                <c:pt idx="10">
                  <c:v>1.3266336856942701E-12</c:v>
                </c:pt>
                <c:pt idx="11">
                  <c:v>2.8940145918177099E-12</c:v>
                </c:pt>
                <c:pt idx="12">
                  <c:v>6.0656679624556299E-12</c:v>
                </c:pt>
                <c:pt idx="13">
                  <c:v>1.2214755282012E-11</c:v>
                </c:pt>
                <c:pt idx="14">
                  <c:v>2.36330148862335E-11</c:v>
                </c:pt>
                <c:pt idx="15">
                  <c:v>4.3932074085391501E-11</c:v>
                </c:pt>
                <c:pt idx="16">
                  <c:v>7.84643726590687E-11</c:v>
                </c:pt>
                <c:pt idx="17">
                  <c:v>1.3464540191999201E-10</c:v>
                </c:pt>
                <c:pt idx="18">
                  <c:v>2.2199273814745799E-10</c:v>
                </c:pt>
                <c:pt idx="19">
                  <c:v>3.5165292135708099E-10</c:v>
                </c:pt>
                <c:pt idx="20">
                  <c:v>5.3520222722645904E-10</c:v>
                </c:pt>
                <c:pt idx="21">
                  <c:v>7.8261796910412399E-10</c:v>
                </c:pt>
                <c:pt idx="22">
                  <c:v>1.09953723002461E-9</c:v>
                </c:pt>
                <c:pt idx="23">
                  <c:v>1.4842200142064499E-9</c:v>
                </c:pt>
                <c:pt idx="24">
                  <c:v>1.9249295916558401E-9</c:v>
                </c:pt>
                <c:pt idx="25">
                  <c:v>2.39860997218141E-9</c:v>
                </c:pt>
                <c:pt idx="26">
                  <c:v>2.8716575060527101E-9</c:v>
                </c:pt>
                <c:pt idx="27">
                  <c:v>3.3031923885041201E-9</c:v>
                </c:pt>
                <c:pt idx="28">
                  <c:v>3.6505921645835902E-9</c:v>
                </c:pt>
                <c:pt idx="29">
                  <c:v>3.8763321768869899E-9</c:v>
                </c:pt>
                <c:pt idx="30">
                  <c:v>3.9546392812489302E-9</c:v>
                </c:pt>
                <c:pt idx="31">
                  <c:v>3.8763321768869899E-9</c:v>
                </c:pt>
                <c:pt idx="32">
                  <c:v>3.6505921645835902E-9</c:v>
                </c:pt>
                <c:pt idx="33">
                  <c:v>3.3031923885041201E-9</c:v>
                </c:pt>
                <c:pt idx="34">
                  <c:v>2.8716575060527101E-9</c:v>
                </c:pt>
                <c:pt idx="35">
                  <c:v>2.39860997218141E-9</c:v>
                </c:pt>
                <c:pt idx="36">
                  <c:v>1.9249295916558401E-9</c:v>
                </c:pt>
                <c:pt idx="37">
                  <c:v>1.4842200142064499E-9</c:v>
                </c:pt>
                <c:pt idx="38">
                  <c:v>1.09953723002461E-9</c:v>
                </c:pt>
                <c:pt idx="39">
                  <c:v>7.8261796910412399E-10</c:v>
                </c:pt>
                <c:pt idx="40">
                  <c:v>5.3520222722645904E-10</c:v>
                </c:pt>
                <c:pt idx="41">
                  <c:v>3.5165292135708099E-10</c:v>
                </c:pt>
                <c:pt idx="42">
                  <c:v>2.2199273814745799E-10</c:v>
                </c:pt>
                <c:pt idx="43">
                  <c:v>1.3464540191999201E-10</c:v>
                </c:pt>
                <c:pt idx="44">
                  <c:v>7.84643726590687E-11</c:v>
                </c:pt>
                <c:pt idx="45">
                  <c:v>4.3932074085391501E-11</c:v>
                </c:pt>
                <c:pt idx="46">
                  <c:v>2.36330148862335E-11</c:v>
                </c:pt>
                <c:pt idx="47">
                  <c:v>1.2214755282012E-11</c:v>
                </c:pt>
                <c:pt idx="48">
                  <c:v>6.0656679624556299E-12</c:v>
                </c:pt>
                <c:pt idx="49">
                  <c:v>2.8940145918177099E-12</c:v>
                </c:pt>
                <c:pt idx="50">
                  <c:v>1.3266336856942701E-12</c:v>
                </c:pt>
                <c:pt idx="51">
                  <c:v>5.8429146911371801E-13</c:v>
                </c:pt>
                <c:pt idx="52">
                  <c:v>2.4724999475065799E-13</c:v>
                </c:pt>
                <c:pt idx="53">
                  <c:v>1.0052434623664001E-13</c:v>
                </c:pt>
                <c:pt idx="54">
                  <c:v>3.9267607771249101E-14</c:v>
                </c:pt>
                <c:pt idx="55">
                  <c:v>1.4737569021893299E-14</c:v>
                </c:pt>
                <c:pt idx="56">
                  <c:v>5.3142928197462101E-15</c:v>
                </c:pt>
                <c:pt idx="57">
                  <c:v>1.8411676251963801E-15</c:v>
                </c:pt>
                <c:pt idx="58">
                  <c:v>6.1287146266893897E-16</c:v>
                </c:pt>
                <c:pt idx="59">
                  <c:v>1.96007951689907E-16</c:v>
                </c:pt>
                <c:pt idx="60">
                  <c:v>6.0229076151066206E-17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0A-401A-97AE-F414D5885238}"/>
            </c:ext>
          </c:extLst>
        </c:ser>
        <c:ser>
          <c:idx val="2"/>
          <c:order val="2"/>
          <c:spPr>
            <a:solidFill>
              <a:schemeClr val="accent3"/>
            </a:solidFill>
            <a:ln/>
            <a:effectLst/>
            <a:sp3d/>
          </c:spPr>
          <c:val>
            <c:numRef>
              <c:f>'2D KERNEL VALUES'!$A$3:$BI$3</c:f>
              <c:numCache>
                <c:formatCode>0.00E+00</c:formatCode>
                <c:ptCount val="61"/>
                <c:pt idx="0">
                  <c:v>1.8832236997354199E-16</c:v>
                </c:pt>
                <c:pt idx="1">
                  <c:v>6.1287146266893897E-16</c:v>
                </c:pt>
                <c:pt idx="2">
                  <c:v>1.9163071013986101E-15</c:v>
                </c:pt>
                <c:pt idx="3">
                  <c:v>5.7569046854689503E-15</c:v>
                </c:pt>
                <c:pt idx="4">
                  <c:v>1.6616562672118399E-14</c:v>
                </c:pt>
                <c:pt idx="5">
                  <c:v>4.6080964597403298E-14</c:v>
                </c:pt>
                <c:pt idx="6">
                  <c:v>1.2278071375568E-13</c:v>
                </c:pt>
                <c:pt idx="7">
                  <c:v>3.1431634574374502E-13</c:v>
                </c:pt>
                <c:pt idx="8">
                  <c:v>7.7309346187879995E-13</c:v>
                </c:pt>
                <c:pt idx="9">
                  <c:v>1.8269440816729199E-12</c:v>
                </c:pt>
                <c:pt idx="10">
                  <c:v>4.1480762406191499E-12</c:v>
                </c:pt>
                <c:pt idx="11">
                  <c:v>9.0489132740827398E-12</c:v>
                </c:pt>
                <c:pt idx="12">
                  <c:v>1.8965938698729501E-11</c:v>
                </c:pt>
                <c:pt idx="13">
                  <c:v>3.81927104042855E-11</c:v>
                </c:pt>
                <c:pt idx="14">
                  <c:v>7.3894963320248304E-11</c:v>
                </c:pt>
                <c:pt idx="15">
                  <c:v>1.3736541946721701E-10</c:v>
                </c:pt>
                <c:pt idx="16">
                  <c:v>2.4533991822455298E-10</c:v>
                </c:pt>
                <c:pt idx="17">
                  <c:v>4.21004983241206E-10</c:v>
                </c:pt>
                <c:pt idx="18">
                  <c:v>6.9411987094052702E-10</c:v>
                </c:pt>
                <c:pt idx="19">
                  <c:v>1.09953723002461E-9</c:v>
                </c:pt>
                <c:pt idx="20">
                  <c:v>1.6734533930688699E-9</c:v>
                </c:pt>
                <c:pt idx="21">
                  <c:v>2.4470651078210101E-9</c:v>
                </c:pt>
                <c:pt idx="22">
                  <c:v>3.43799822718537E-9</c:v>
                </c:pt>
                <c:pt idx="23">
                  <c:v>4.64081218739686E-9</c:v>
                </c:pt>
                <c:pt idx="24">
                  <c:v>6.0188089524001898E-9</c:v>
                </c:pt>
                <c:pt idx="25">
                  <c:v>7.4998977814368807E-9</c:v>
                </c:pt>
                <c:pt idx="26">
                  <c:v>8.9790078455749797E-9</c:v>
                </c:pt>
                <c:pt idx="27">
                  <c:v>1.0328317464498399E-8</c:v>
                </c:pt>
                <c:pt idx="28">
                  <c:v>1.1414556094416399E-8</c:v>
                </c:pt>
                <c:pt idx="29">
                  <c:v>1.2120392823643399E-8</c:v>
                </c:pt>
                <c:pt idx="30">
                  <c:v>1.23652410003317E-8</c:v>
                </c:pt>
                <c:pt idx="31">
                  <c:v>1.2120392823643399E-8</c:v>
                </c:pt>
                <c:pt idx="32">
                  <c:v>1.1414556094416399E-8</c:v>
                </c:pt>
                <c:pt idx="33">
                  <c:v>1.0328317464498399E-8</c:v>
                </c:pt>
                <c:pt idx="34">
                  <c:v>8.9790078455749797E-9</c:v>
                </c:pt>
                <c:pt idx="35">
                  <c:v>7.4998977814368807E-9</c:v>
                </c:pt>
                <c:pt idx="36">
                  <c:v>6.0188089524001898E-9</c:v>
                </c:pt>
                <c:pt idx="37">
                  <c:v>4.64081218739686E-9</c:v>
                </c:pt>
                <c:pt idx="38">
                  <c:v>3.43799822718537E-9</c:v>
                </c:pt>
                <c:pt idx="39">
                  <c:v>2.4470651078210101E-9</c:v>
                </c:pt>
                <c:pt idx="40">
                  <c:v>1.6734533930688699E-9</c:v>
                </c:pt>
                <c:pt idx="41">
                  <c:v>1.09953723002461E-9</c:v>
                </c:pt>
                <c:pt idx="42">
                  <c:v>6.9411987094052702E-10</c:v>
                </c:pt>
                <c:pt idx="43">
                  <c:v>4.21004983241206E-10</c:v>
                </c:pt>
                <c:pt idx="44">
                  <c:v>2.4533991822455298E-10</c:v>
                </c:pt>
                <c:pt idx="45">
                  <c:v>1.3736541946721701E-10</c:v>
                </c:pt>
                <c:pt idx="46">
                  <c:v>7.3894963320248304E-11</c:v>
                </c:pt>
                <c:pt idx="47">
                  <c:v>3.81927104042855E-11</c:v>
                </c:pt>
                <c:pt idx="48">
                  <c:v>1.8965938698729501E-11</c:v>
                </c:pt>
                <c:pt idx="49">
                  <c:v>9.0489132740827398E-12</c:v>
                </c:pt>
                <c:pt idx="50">
                  <c:v>4.1480762406191499E-12</c:v>
                </c:pt>
                <c:pt idx="51">
                  <c:v>1.8269440816729199E-12</c:v>
                </c:pt>
                <c:pt idx="52">
                  <c:v>7.7309346187879995E-13</c:v>
                </c:pt>
                <c:pt idx="53">
                  <c:v>3.1431634574374502E-13</c:v>
                </c:pt>
                <c:pt idx="54">
                  <c:v>1.2278071375568E-13</c:v>
                </c:pt>
                <c:pt idx="55">
                  <c:v>4.6080964597403298E-14</c:v>
                </c:pt>
                <c:pt idx="56">
                  <c:v>1.6616562672118399E-14</c:v>
                </c:pt>
                <c:pt idx="57">
                  <c:v>5.7569046854689503E-15</c:v>
                </c:pt>
                <c:pt idx="58">
                  <c:v>1.9163071013986101E-15</c:v>
                </c:pt>
                <c:pt idx="59">
                  <c:v>6.1287146266893897E-16</c:v>
                </c:pt>
                <c:pt idx="60">
                  <c:v>1.8832236997354199E-16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0A-401A-97AE-F414D5885238}"/>
            </c:ext>
          </c:extLst>
        </c:ser>
        <c:ser>
          <c:idx val="3"/>
          <c:order val="3"/>
          <c:spPr>
            <a:solidFill>
              <a:schemeClr val="accent4"/>
            </a:solidFill>
            <a:ln/>
            <a:effectLst/>
            <a:sp3d/>
          </c:spPr>
          <c:val>
            <c:numRef>
              <c:f>'2D KERNEL VALUES'!$A$4:$BI$4</c:f>
              <c:numCache>
                <c:formatCode>0.00E+00</c:formatCode>
                <c:ptCount val="61"/>
                <c:pt idx="0">
                  <c:v>5.6575166542358504E-16</c:v>
                </c:pt>
                <c:pt idx="1">
                  <c:v>1.8411676251963801E-15</c:v>
                </c:pt>
                <c:pt idx="2">
                  <c:v>5.7569046854689503E-15</c:v>
                </c:pt>
                <c:pt idx="3">
                  <c:v>1.7294697459183899E-14</c:v>
                </c:pt>
                <c:pt idx="4">
                  <c:v>4.9918913014354602E-14</c:v>
                </c:pt>
                <c:pt idx="5">
                  <c:v>1.38434868194198E-13</c:v>
                </c:pt>
                <c:pt idx="6">
                  <c:v>3.68853648660705E-13</c:v>
                </c:pt>
                <c:pt idx="7">
                  <c:v>9.4425848665436009E-13</c:v>
                </c:pt>
                <c:pt idx="8">
                  <c:v>2.3225011115114098E-12</c:v>
                </c:pt>
                <c:pt idx="9">
                  <c:v>5.4884433378118102E-12</c:v>
                </c:pt>
                <c:pt idx="10">
                  <c:v>1.24615097068075E-11</c:v>
                </c:pt>
                <c:pt idx="11">
                  <c:v>2.71844378116372E-11</c:v>
                </c:pt>
                <c:pt idx="12">
                  <c:v>5.6976828650973898E-11</c:v>
                </c:pt>
                <c:pt idx="13">
                  <c:v>1.1473724295898E-10</c:v>
                </c:pt>
                <c:pt idx="14">
                  <c:v>2.2199273814745799E-10</c:v>
                </c:pt>
                <c:pt idx="15">
                  <c:v>4.1266852602856298E-10</c:v>
                </c:pt>
                <c:pt idx="16">
                  <c:v>7.3704184664799795E-10</c:v>
                </c:pt>
                <c:pt idx="17">
                  <c:v>1.2647688665653601E-9</c:v>
                </c:pt>
                <c:pt idx="18">
                  <c:v>2.08525133282561E-9</c:v>
                </c:pt>
                <c:pt idx="19">
                  <c:v>3.3031923885041201E-9</c:v>
                </c:pt>
                <c:pt idx="20">
                  <c:v>5.0273318261153699E-9</c:v>
                </c:pt>
                <c:pt idx="21">
                  <c:v>7.35138985530071E-9</c:v>
                </c:pt>
                <c:pt idx="22">
                  <c:v>1.0328317464498399E-8</c:v>
                </c:pt>
                <c:pt idx="23">
                  <c:v>1.3941770296894199E-8</c:v>
                </c:pt>
                <c:pt idx="24">
                  <c:v>1.8081501359425199E-8</c:v>
                </c:pt>
                <c:pt idx="25">
                  <c:v>2.2530938098063901E-8</c:v>
                </c:pt>
                <c:pt idx="26">
                  <c:v>2.69744302984248E-8</c:v>
                </c:pt>
                <c:pt idx="27">
                  <c:v>3.1027980411378603E-8</c:v>
                </c:pt>
                <c:pt idx="28">
                  <c:v>3.4291221597276502E-8</c:v>
                </c:pt>
                <c:pt idx="29">
                  <c:v>3.6411672317673702E-8</c:v>
                </c:pt>
                <c:pt idx="30">
                  <c:v>3.7147236891105902E-8</c:v>
                </c:pt>
                <c:pt idx="31">
                  <c:v>3.6411672317673702E-8</c:v>
                </c:pt>
                <c:pt idx="32">
                  <c:v>3.4291221597276502E-8</c:v>
                </c:pt>
                <c:pt idx="33">
                  <c:v>3.1027980411378603E-8</c:v>
                </c:pt>
                <c:pt idx="34">
                  <c:v>2.69744302984248E-8</c:v>
                </c:pt>
                <c:pt idx="35">
                  <c:v>2.2530938098063901E-8</c:v>
                </c:pt>
                <c:pt idx="36">
                  <c:v>1.8081501359425199E-8</c:v>
                </c:pt>
                <c:pt idx="37">
                  <c:v>1.3941770296894199E-8</c:v>
                </c:pt>
                <c:pt idx="38">
                  <c:v>1.0328317464498399E-8</c:v>
                </c:pt>
                <c:pt idx="39">
                  <c:v>7.35138985530071E-9</c:v>
                </c:pt>
                <c:pt idx="40">
                  <c:v>5.0273318261153699E-9</c:v>
                </c:pt>
                <c:pt idx="41">
                  <c:v>3.3031923885041201E-9</c:v>
                </c:pt>
                <c:pt idx="42">
                  <c:v>2.08525133282561E-9</c:v>
                </c:pt>
                <c:pt idx="43">
                  <c:v>1.2647688665653601E-9</c:v>
                </c:pt>
                <c:pt idx="44">
                  <c:v>7.3704184664799795E-10</c:v>
                </c:pt>
                <c:pt idx="45">
                  <c:v>4.1266852602856298E-10</c:v>
                </c:pt>
                <c:pt idx="46">
                  <c:v>2.2199273814745799E-10</c:v>
                </c:pt>
                <c:pt idx="47">
                  <c:v>1.1473724295898E-10</c:v>
                </c:pt>
                <c:pt idx="48">
                  <c:v>5.6976828650973898E-11</c:v>
                </c:pt>
                <c:pt idx="49">
                  <c:v>2.71844378116372E-11</c:v>
                </c:pt>
                <c:pt idx="50">
                  <c:v>1.24615097068075E-11</c:v>
                </c:pt>
                <c:pt idx="51">
                  <c:v>5.4884433378118102E-12</c:v>
                </c:pt>
                <c:pt idx="52">
                  <c:v>2.3225011115114098E-12</c:v>
                </c:pt>
                <c:pt idx="53">
                  <c:v>9.4425848665436009E-13</c:v>
                </c:pt>
                <c:pt idx="54">
                  <c:v>3.68853648660705E-13</c:v>
                </c:pt>
                <c:pt idx="55">
                  <c:v>1.38434868194198E-13</c:v>
                </c:pt>
                <c:pt idx="56">
                  <c:v>4.9918913014354602E-14</c:v>
                </c:pt>
                <c:pt idx="57">
                  <c:v>1.7294697459183899E-14</c:v>
                </c:pt>
                <c:pt idx="58">
                  <c:v>5.7569046854689503E-15</c:v>
                </c:pt>
                <c:pt idx="59">
                  <c:v>1.8411676251963801E-15</c:v>
                </c:pt>
                <c:pt idx="60">
                  <c:v>5.6575166542358504E-16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0A-401A-97AE-F414D5885238}"/>
            </c:ext>
          </c:extLst>
        </c:ser>
        <c:ser>
          <c:idx val="4"/>
          <c:order val="4"/>
          <c:spPr>
            <a:solidFill>
              <a:schemeClr val="accent5"/>
            </a:solidFill>
            <a:ln/>
            <a:effectLst/>
            <a:sp3d/>
          </c:spPr>
          <c:val>
            <c:numRef>
              <c:f>'2D KERNEL VALUES'!$A$5:$BI$5</c:f>
              <c:numCache>
                <c:formatCode>0.00E+00</c:formatCode>
                <c:ptCount val="61"/>
                <c:pt idx="0">
                  <c:v>1.6329691942086701E-15</c:v>
                </c:pt>
                <c:pt idx="1">
                  <c:v>5.3142928197462101E-15</c:v>
                </c:pt>
                <c:pt idx="2">
                  <c:v>1.6616562672118399E-14</c:v>
                </c:pt>
                <c:pt idx="3">
                  <c:v>4.9918913014354602E-14</c:v>
                </c:pt>
                <c:pt idx="4">
                  <c:v>1.4408450234042399E-13</c:v>
                </c:pt>
                <c:pt idx="5">
                  <c:v>3.9957438745886502E-13</c:v>
                </c:pt>
                <c:pt idx="6">
                  <c:v>1.0646484707799E-12</c:v>
                </c:pt>
                <c:pt idx="7">
                  <c:v>2.7254803022492099E-12</c:v>
                </c:pt>
                <c:pt idx="8">
                  <c:v>6.7035998308091502E-12</c:v>
                </c:pt>
                <c:pt idx="9">
                  <c:v>1.5841683626500999E-11</c:v>
                </c:pt>
                <c:pt idx="10">
                  <c:v>3.5968540100210298E-11</c:v>
                </c:pt>
                <c:pt idx="11">
                  <c:v>7.84643726590687E-11</c:v>
                </c:pt>
                <c:pt idx="12">
                  <c:v>1.64456265278662E-10</c:v>
                </c:pt>
                <c:pt idx="13">
                  <c:v>3.31174249465389E-10</c:v>
                </c:pt>
                <c:pt idx="14">
                  <c:v>6.4075339921698104E-10</c:v>
                </c:pt>
                <c:pt idx="15">
                  <c:v>1.1911144617128101E-9</c:v>
                </c:pt>
                <c:pt idx="16">
                  <c:v>2.1273762040412601E-9</c:v>
                </c:pt>
                <c:pt idx="17">
                  <c:v>3.6505921645835902E-9</c:v>
                </c:pt>
                <c:pt idx="18">
                  <c:v>6.0188089524001898E-9</c:v>
                </c:pt>
                <c:pt idx="19">
                  <c:v>9.53423868214903E-9</c:v>
                </c:pt>
                <c:pt idx="20">
                  <c:v>1.45107447363229E-8</c:v>
                </c:pt>
                <c:pt idx="21">
                  <c:v>2.1218838409138699E-8</c:v>
                </c:pt>
                <c:pt idx="22">
                  <c:v>2.9811355897477702E-8</c:v>
                </c:pt>
                <c:pt idx="23">
                  <c:v>4.0241121323993098E-8</c:v>
                </c:pt>
                <c:pt idx="24">
                  <c:v>5.2189920966254198E-8</c:v>
                </c:pt>
                <c:pt idx="25">
                  <c:v>6.5032646087243901E-8</c:v>
                </c:pt>
                <c:pt idx="26">
                  <c:v>7.7858213065404006E-8</c:v>
                </c:pt>
                <c:pt idx="27">
                  <c:v>8.9558262514977699E-8</c:v>
                </c:pt>
                <c:pt idx="28">
                  <c:v>9.8977187204937799E-8</c:v>
                </c:pt>
                <c:pt idx="29">
                  <c:v>1.05097594648465E-7</c:v>
                </c:pt>
                <c:pt idx="30">
                  <c:v>1.07220706893952E-7</c:v>
                </c:pt>
                <c:pt idx="31">
                  <c:v>1.05097594648465E-7</c:v>
                </c:pt>
                <c:pt idx="32">
                  <c:v>9.8977187204937799E-8</c:v>
                </c:pt>
                <c:pt idx="33">
                  <c:v>8.9558262514977699E-8</c:v>
                </c:pt>
                <c:pt idx="34">
                  <c:v>7.7858213065404006E-8</c:v>
                </c:pt>
                <c:pt idx="35">
                  <c:v>6.5032646087243901E-8</c:v>
                </c:pt>
                <c:pt idx="36">
                  <c:v>5.2189920966254198E-8</c:v>
                </c:pt>
                <c:pt idx="37">
                  <c:v>4.0241121323993098E-8</c:v>
                </c:pt>
                <c:pt idx="38">
                  <c:v>2.9811355897477702E-8</c:v>
                </c:pt>
                <c:pt idx="39">
                  <c:v>2.1218838409138699E-8</c:v>
                </c:pt>
                <c:pt idx="40">
                  <c:v>1.45107447363229E-8</c:v>
                </c:pt>
                <c:pt idx="41">
                  <c:v>9.53423868214903E-9</c:v>
                </c:pt>
                <c:pt idx="42">
                  <c:v>6.0188089524001898E-9</c:v>
                </c:pt>
                <c:pt idx="43">
                  <c:v>3.6505921645835902E-9</c:v>
                </c:pt>
                <c:pt idx="44">
                  <c:v>2.1273762040412601E-9</c:v>
                </c:pt>
                <c:pt idx="45">
                  <c:v>1.1911144617128101E-9</c:v>
                </c:pt>
                <c:pt idx="46">
                  <c:v>6.4075339921698104E-10</c:v>
                </c:pt>
                <c:pt idx="47">
                  <c:v>3.31174249465389E-10</c:v>
                </c:pt>
                <c:pt idx="48">
                  <c:v>1.64456265278662E-10</c:v>
                </c:pt>
                <c:pt idx="49">
                  <c:v>7.84643726590687E-11</c:v>
                </c:pt>
                <c:pt idx="50">
                  <c:v>3.5968540100210298E-11</c:v>
                </c:pt>
                <c:pt idx="51">
                  <c:v>1.5841683626500999E-11</c:v>
                </c:pt>
                <c:pt idx="52">
                  <c:v>6.7035998308091502E-12</c:v>
                </c:pt>
                <c:pt idx="53">
                  <c:v>2.7254803022492099E-12</c:v>
                </c:pt>
                <c:pt idx="54">
                  <c:v>1.0646484707799E-12</c:v>
                </c:pt>
                <c:pt idx="55">
                  <c:v>3.9957438745886502E-13</c:v>
                </c:pt>
                <c:pt idx="56">
                  <c:v>1.4408450234042399E-13</c:v>
                </c:pt>
                <c:pt idx="57">
                  <c:v>4.9918913014354602E-14</c:v>
                </c:pt>
                <c:pt idx="58">
                  <c:v>1.6616562672118399E-14</c:v>
                </c:pt>
                <c:pt idx="59">
                  <c:v>5.3142928197462101E-15</c:v>
                </c:pt>
                <c:pt idx="60">
                  <c:v>1.6329691942086701E-15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0A-401A-97AE-F414D5885238}"/>
            </c:ext>
          </c:extLst>
        </c:ser>
        <c:ser>
          <c:idx val="5"/>
          <c:order val="5"/>
          <c:spPr>
            <a:solidFill>
              <a:schemeClr val="accent6"/>
            </a:solidFill>
            <a:ln/>
            <a:effectLst/>
            <a:sp3d/>
          </c:spPr>
          <c:val>
            <c:numRef>
              <c:f>'2D KERNEL VALUES'!$A$6:$BI$6</c:f>
              <c:numCache>
                <c:formatCode>0.00E+00</c:formatCode>
                <c:ptCount val="61"/>
                <c:pt idx="0">
                  <c:v>4.5285416190944702E-15</c:v>
                </c:pt>
                <c:pt idx="1">
                  <c:v>1.4737569021893299E-14</c:v>
                </c:pt>
                <c:pt idx="2">
                  <c:v>4.6080964597403298E-14</c:v>
                </c:pt>
                <c:pt idx="3">
                  <c:v>1.38434868194198E-13</c:v>
                </c:pt>
                <c:pt idx="4">
                  <c:v>3.9957438745886502E-13</c:v>
                </c:pt>
                <c:pt idx="5">
                  <c:v>1.1080975991151699E-12</c:v>
                </c:pt>
                <c:pt idx="6">
                  <c:v>2.9524775646294098E-12</c:v>
                </c:pt>
                <c:pt idx="7">
                  <c:v>7.5582877034853493E-12</c:v>
                </c:pt>
                <c:pt idx="8">
                  <c:v>1.8590387950511899E-11</c:v>
                </c:pt>
                <c:pt idx="9">
                  <c:v>4.3932074085391501E-11</c:v>
                </c:pt>
                <c:pt idx="10">
                  <c:v>9.9747767073342901E-11</c:v>
                </c:pt>
                <c:pt idx="11">
                  <c:v>2.1759698741587299E-10</c:v>
                </c:pt>
                <c:pt idx="12">
                  <c:v>4.5606925377191002E-10</c:v>
                </c:pt>
                <c:pt idx="13">
                  <c:v>9.1841069457722295E-10</c:v>
                </c:pt>
                <c:pt idx="14">
                  <c:v>1.77693397170086E-9</c:v>
                </c:pt>
                <c:pt idx="15">
                  <c:v>3.3031923885041201E-9</c:v>
                </c:pt>
                <c:pt idx="16">
                  <c:v>5.8996285500294697E-9</c:v>
                </c:pt>
                <c:pt idx="17">
                  <c:v>1.01238030761923E-8</c:v>
                </c:pt>
                <c:pt idx="18">
                  <c:v>1.6691329472097601E-8</c:v>
                </c:pt>
                <c:pt idx="19">
                  <c:v>2.6440300791721501E-8</c:v>
                </c:pt>
                <c:pt idx="20">
                  <c:v>4.0241121323993098E-8</c:v>
                </c:pt>
                <c:pt idx="21">
                  <c:v>5.8843971573628097E-8</c:v>
                </c:pt>
                <c:pt idx="22">
                  <c:v>8.2672696081561396E-8</c:v>
                </c:pt>
                <c:pt idx="23">
                  <c:v>1.1159646695175E-7</c:v>
                </c:pt>
                <c:pt idx="24">
                  <c:v>1.44732815555327E-7</c:v>
                </c:pt>
                <c:pt idx="25">
                  <c:v>1.8034819361588801E-7</c:v>
                </c:pt>
                <c:pt idx="26">
                  <c:v>2.15915988804595E-7</c:v>
                </c:pt>
                <c:pt idx="27">
                  <c:v>2.4836250467627599E-7</c:v>
                </c:pt>
                <c:pt idx="28">
                  <c:v>2.7448301730864699E-7</c:v>
                </c:pt>
                <c:pt idx="29">
                  <c:v>2.91456099184364E-7</c:v>
                </c:pt>
                <c:pt idx="30">
                  <c:v>2.9734390294686002E-7</c:v>
                </c:pt>
                <c:pt idx="31">
                  <c:v>2.91456099184364E-7</c:v>
                </c:pt>
                <c:pt idx="32">
                  <c:v>2.7448301730864699E-7</c:v>
                </c:pt>
                <c:pt idx="33">
                  <c:v>2.4836250467627599E-7</c:v>
                </c:pt>
                <c:pt idx="34">
                  <c:v>2.15915988804595E-7</c:v>
                </c:pt>
                <c:pt idx="35">
                  <c:v>1.8034819361588801E-7</c:v>
                </c:pt>
                <c:pt idx="36">
                  <c:v>1.44732815555327E-7</c:v>
                </c:pt>
                <c:pt idx="37">
                  <c:v>1.1159646695175E-7</c:v>
                </c:pt>
                <c:pt idx="38">
                  <c:v>8.2672696081561396E-8</c:v>
                </c:pt>
                <c:pt idx="39">
                  <c:v>5.8843971573628097E-8</c:v>
                </c:pt>
                <c:pt idx="40">
                  <c:v>4.0241121323993098E-8</c:v>
                </c:pt>
                <c:pt idx="41">
                  <c:v>2.6440300791721501E-8</c:v>
                </c:pt>
                <c:pt idx="42">
                  <c:v>1.6691329472097601E-8</c:v>
                </c:pt>
                <c:pt idx="43">
                  <c:v>1.01238030761923E-8</c:v>
                </c:pt>
                <c:pt idx="44">
                  <c:v>5.8996285500294697E-9</c:v>
                </c:pt>
                <c:pt idx="45">
                  <c:v>3.3031923885041201E-9</c:v>
                </c:pt>
                <c:pt idx="46">
                  <c:v>1.77693397170086E-9</c:v>
                </c:pt>
                <c:pt idx="47">
                  <c:v>9.1841069457722295E-10</c:v>
                </c:pt>
                <c:pt idx="48">
                  <c:v>4.5606925377191002E-10</c:v>
                </c:pt>
                <c:pt idx="49">
                  <c:v>2.1759698741587299E-10</c:v>
                </c:pt>
                <c:pt idx="50">
                  <c:v>9.9747767073342901E-11</c:v>
                </c:pt>
                <c:pt idx="51">
                  <c:v>4.3932074085391501E-11</c:v>
                </c:pt>
                <c:pt idx="52">
                  <c:v>1.8590387950511899E-11</c:v>
                </c:pt>
                <c:pt idx="53">
                  <c:v>7.5582877034853493E-12</c:v>
                </c:pt>
                <c:pt idx="54">
                  <c:v>2.9524775646294098E-12</c:v>
                </c:pt>
                <c:pt idx="55">
                  <c:v>1.1080975991151699E-12</c:v>
                </c:pt>
                <c:pt idx="56">
                  <c:v>3.9957438745886502E-13</c:v>
                </c:pt>
                <c:pt idx="57">
                  <c:v>1.38434868194198E-13</c:v>
                </c:pt>
                <c:pt idx="58">
                  <c:v>4.6080964597403298E-14</c:v>
                </c:pt>
                <c:pt idx="59">
                  <c:v>1.4737569021893299E-14</c:v>
                </c:pt>
                <c:pt idx="60">
                  <c:v>4.5285416190944702E-15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20A-401A-97AE-F414D5885238}"/>
            </c:ext>
          </c:extLst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/>
            <a:effectLst/>
            <a:sp3d/>
          </c:spPr>
          <c:val>
            <c:numRef>
              <c:f>'2D KERNEL VALUES'!$A$7:$BI$7</c:f>
              <c:numCache>
                <c:formatCode>0.00E+00</c:formatCode>
                <c:ptCount val="61"/>
                <c:pt idx="0">
                  <c:v>1.2066100983833399E-14</c:v>
                </c:pt>
                <c:pt idx="1">
                  <c:v>3.9267607771249101E-14</c:v>
                </c:pt>
                <c:pt idx="2">
                  <c:v>1.2278071375568E-13</c:v>
                </c:pt>
                <c:pt idx="3">
                  <c:v>3.68853648660705E-13</c:v>
                </c:pt>
                <c:pt idx="4">
                  <c:v>1.0646484707799E-12</c:v>
                </c:pt>
                <c:pt idx="5">
                  <c:v>2.9524775646294098E-12</c:v>
                </c:pt>
                <c:pt idx="6">
                  <c:v>7.8667472762333907E-12</c:v>
                </c:pt>
                <c:pt idx="7">
                  <c:v>2.01387268498499E-11</c:v>
                </c:pt>
                <c:pt idx="8">
                  <c:v>4.9533275214630802E-11</c:v>
                </c:pt>
                <c:pt idx="9">
                  <c:v>1.1705508901772701E-10</c:v>
                </c:pt>
                <c:pt idx="10">
                  <c:v>2.6577356059708998E-10</c:v>
                </c:pt>
                <c:pt idx="11">
                  <c:v>5.7977765134525904E-10</c:v>
                </c:pt>
                <c:pt idx="12">
                  <c:v>1.2151765699646599E-9</c:v>
                </c:pt>
                <c:pt idx="13">
                  <c:v>2.4470651078210101E-9</c:v>
                </c:pt>
                <c:pt idx="14">
                  <c:v>4.7345628123947798E-9</c:v>
                </c:pt>
                <c:pt idx="15">
                  <c:v>8.8012115778435406E-9</c:v>
                </c:pt>
                <c:pt idx="16">
                  <c:v>1.5719302115191101E-8</c:v>
                </c:pt>
                <c:pt idx="17">
                  <c:v>2.69744302984248E-8</c:v>
                </c:pt>
                <c:pt idx="18">
                  <c:v>4.4473316998031002E-8</c:v>
                </c:pt>
                <c:pt idx="19">
                  <c:v>7.0449024482993796E-8</c:v>
                </c:pt>
                <c:pt idx="20">
                  <c:v>1.07220706893952E-7</c:v>
                </c:pt>
                <c:pt idx="21">
                  <c:v>1.5678718735927001E-7</c:v>
                </c:pt>
                <c:pt idx="22">
                  <c:v>2.2027778111164999E-7</c:v>
                </c:pt>
                <c:pt idx="23">
                  <c:v>2.9734390294686002E-7</c:v>
                </c:pt>
                <c:pt idx="24">
                  <c:v>3.8563425381840902E-7</c:v>
                </c:pt>
                <c:pt idx="25">
                  <c:v>4.80529870200548E-7</c:v>
                </c:pt>
                <c:pt idx="26">
                  <c:v>5.7529870410276604E-7</c:v>
                </c:pt>
                <c:pt idx="27">
                  <c:v>6.6175102584592796E-7</c:v>
                </c:pt>
                <c:pt idx="28">
                  <c:v>7.3134798877164596E-7</c:v>
                </c:pt>
                <c:pt idx="29">
                  <c:v>7.7657202272017902E-7</c:v>
                </c:pt>
                <c:pt idx="30">
                  <c:v>7.92259818206415E-7</c:v>
                </c:pt>
                <c:pt idx="31">
                  <c:v>7.7657202272017902E-7</c:v>
                </c:pt>
                <c:pt idx="32">
                  <c:v>7.3134798877164596E-7</c:v>
                </c:pt>
                <c:pt idx="33">
                  <c:v>6.6175102584592796E-7</c:v>
                </c:pt>
                <c:pt idx="34">
                  <c:v>5.7529870410276604E-7</c:v>
                </c:pt>
                <c:pt idx="35">
                  <c:v>4.80529870200548E-7</c:v>
                </c:pt>
                <c:pt idx="36">
                  <c:v>3.8563425381840902E-7</c:v>
                </c:pt>
                <c:pt idx="37">
                  <c:v>2.9734390294686002E-7</c:v>
                </c:pt>
                <c:pt idx="38">
                  <c:v>2.2027778111164999E-7</c:v>
                </c:pt>
                <c:pt idx="39">
                  <c:v>1.5678718735927001E-7</c:v>
                </c:pt>
                <c:pt idx="40">
                  <c:v>1.07220706893952E-7</c:v>
                </c:pt>
                <c:pt idx="41">
                  <c:v>7.0449024482993796E-8</c:v>
                </c:pt>
                <c:pt idx="42">
                  <c:v>4.4473316998031002E-8</c:v>
                </c:pt>
                <c:pt idx="43">
                  <c:v>2.69744302984248E-8</c:v>
                </c:pt>
                <c:pt idx="44">
                  <c:v>1.5719302115191101E-8</c:v>
                </c:pt>
                <c:pt idx="45">
                  <c:v>8.8012115778435406E-9</c:v>
                </c:pt>
                <c:pt idx="46">
                  <c:v>4.7345628123947798E-9</c:v>
                </c:pt>
                <c:pt idx="47">
                  <c:v>2.4470651078210101E-9</c:v>
                </c:pt>
                <c:pt idx="48">
                  <c:v>1.2151765699646599E-9</c:v>
                </c:pt>
                <c:pt idx="49">
                  <c:v>5.7977765134525904E-10</c:v>
                </c:pt>
                <c:pt idx="50">
                  <c:v>2.6577356059708998E-10</c:v>
                </c:pt>
                <c:pt idx="51">
                  <c:v>1.1705508901772701E-10</c:v>
                </c:pt>
                <c:pt idx="52">
                  <c:v>4.9533275214630802E-11</c:v>
                </c:pt>
                <c:pt idx="53">
                  <c:v>2.01387268498499E-11</c:v>
                </c:pt>
                <c:pt idx="54">
                  <c:v>7.8667472762333907E-12</c:v>
                </c:pt>
                <c:pt idx="55">
                  <c:v>2.9524775646294098E-12</c:v>
                </c:pt>
                <c:pt idx="56">
                  <c:v>1.0646484707799E-12</c:v>
                </c:pt>
                <c:pt idx="57">
                  <c:v>3.68853648660705E-13</c:v>
                </c:pt>
                <c:pt idx="58">
                  <c:v>1.2278071375568E-13</c:v>
                </c:pt>
                <c:pt idx="59">
                  <c:v>3.9267607771249101E-14</c:v>
                </c:pt>
                <c:pt idx="60">
                  <c:v>1.2066100983833399E-14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A-401A-97AE-F414D5885238}"/>
            </c:ext>
          </c:extLst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/>
            <a:effectLst/>
            <a:sp3d/>
          </c:spPr>
          <c:val>
            <c:numRef>
              <c:f>'2D KERNEL VALUES'!$A$8:$BI$8</c:f>
              <c:numCache>
                <c:formatCode>0.00E+00</c:formatCode>
                <c:ptCount val="61"/>
                <c:pt idx="0">
                  <c:v>3.0888994310298102E-14</c:v>
                </c:pt>
                <c:pt idx="1">
                  <c:v>1.0052434623664001E-13</c:v>
                </c:pt>
                <c:pt idx="2">
                  <c:v>3.1431634574374502E-13</c:v>
                </c:pt>
                <c:pt idx="3">
                  <c:v>9.4425848665436009E-13</c:v>
                </c:pt>
                <c:pt idx="4">
                  <c:v>2.7254803022492099E-12</c:v>
                </c:pt>
                <c:pt idx="5">
                  <c:v>7.5582877034853493E-12</c:v>
                </c:pt>
                <c:pt idx="6">
                  <c:v>2.01387268498499E-11</c:v>
                </c:pt>
                <c:pt idx="7">
                  <c:v>5.1554766524424499E-11</c:v>
                </c:pt>
                <c:pt idx="8">
                  <c:v>1.26804264138444E-10</c:v>
                </c:pt>
                <c:pt idx="9">
                  <c:v>2.9965885280625999E-10</c:v>
                </c:pt>
                <c:pt idx="10">
                  <c:v>6.8037537661176096E-10</c:v>
                </c:pt>
                <c:pt idx="11">
                  <c:v>1.4842200142064499E-9</c:v>
                </c:pt>
                <c:pt idx="12">
                  <c:v>3.1108294390986301E-9</c:v>
                </c:pt>
                <c:pt idx="13">
                  <c:v>6.2644412054637197E-9</c:v>
                </c:pt>
                <c:pt idx="14">
                  <c:v>1.2120392823643399E-8</c:v>
                </c:pt>
                <c:pt idx="15">
                  <c:v>2.2530938098063901E-8</c:v>
                </c:pt>
                <c:pt idx="16">
                  <c:v>4.0241121323993098E-8</c:v>
                </c:pt>
                <c:pt idx="17">
                  <c:v>6.9054040333985598E-8</c:v>
                </c:pt>
                <c:pt idx="18">
                  <c:v>1.13850865126427E-7</c:v>
                </c:pt>
                <c:pt idx="19">
                  <c:v>1.8034819361588801E-7</c:v>
                </c:pt>
                <c:pt idx="20">
                  <c:v>2.7448301730864699E-7</c:v>
                </c:pt>
                <c:pt idx="21">
                  <c:v>4.0137228627184298E-7</c:v>
                </c:pt>
                <c:pt idx="22">
                  <c:v>5.6390702651662698E-7</c:v>
                </c:pt>
                <c:pt idx="23">
                  <c:v>7.6119486639746198E-7</c:v>
                </c:pt>
                <c:pt idx="24">
                  <c:v>9.8721652404640095E-7</c:v>
                </c:pt>
                <c:pt idx="25">
                  <c:v>1.23014753866558E-6</c:v>
                </c:pt>
                <c:pt idx="26">
                  <c:v>1.4727539924919901E-6</c:v>
                </c:pt>
                <c:pt idx="27">
                  <c:v>1.69407032972591E-6</c:v>
                </c:pt>
                <c:pt idx="28">
                  <c:v>1.8722372615879E-6</c:v>
                </c:pt>
                <c:pt idx="29">
                  <c:v>1.9880099481580402E-6</c:v>
                </c:pt>
                <c:pt idx="30">
                  <c:v>2.02817041309735E-6</c:v>
                </c:pt>
                <c:pt idx="31">
                  <c:v>1.9880099481580402E-6</c:v>
                </c:pt>
                <c:pt idx="32">
                  <c:v>1.8722372615879E-6</c:v>
                </c:pt>
                <c:pt idx="33">
                  <c:v>1.69407032972591E-6</c:v>
                </c:pt>
                <c:pt idx="34">
                  <c:v>1.4727539924919901E-6</c:v>
                </c:pt>
                <c:pt idx="35">
                  <c:v>1.23014753866558E-6</c:v>
                </c:pt>
                <c:pt idx="36">
                  <c:v>9.8721652404640095E-7</c:v>
                </c:pt>
                <c:pt idx="37">
                  <c:v>7.6119486639746198E-7</c:v>
                </c:pt>
                <c:pt idx="38">
                  <c:v>5.6390702651662698E-7</c:v>
                </c:pt>
                <c:pt idx="39">
                  <c:v>4.0137228627184298E-7</c:v>
                </c:pt>
                <c:pt idx="40">
                  <c:v>2.7448301730864699E-7</c:v>
                </c:pt>
                <c:pt idx="41">
                  <c:v>1.8034819361588801E-7</c:v>
                </c:pt>
                <c:pt idx="42">
                  <c:v>1.13850865126427E-7</c:v>
                </c:pt>
                <c:pt idx="43">
                  <c:v>6.9054040333985598E-8</c:v>
                </c:pt>
                <c:pt idx="44">
                  <c:v>4.0241121323993098E-8</c:v>
                </c:pt>
                <c:pt idx="45">
                  <c:v>2.2530938098063901E-8</c:v>
                </c:pt>
                <c:pt idx="46">
                  <c:v>1.2120392823643399E-8</c:v>
                </c:pt>
                <c:pt idx="47">
                  <c:v>6.2644412054637197E-9</c:v>
                </c:pt>
                <c:pt idx="48">
                  <c:v>3.1108294390986301E-9</c:v>
                </c:pt>
                <c:pt idx="49">
                  <c:v>1.4842200142064499E-9</c:v>
                </c:pt>
                <c:pt idx="50">
                  <c:v>6.8037537661176096E-10</c:v>
                </c:pt>
                <c:pt idx="51">
                  <c:v>2.9965885280625999E-10</c:v>
                </c:pt>
                <c:pt idx="52">
                  <c:v>1.26804264138444E-10</c:v>
                </c:pt>
                <c:pt idx="53">
                  <c:v>5.1554766524424499E-11</c:v>
                </c:pt>
                <c:pt idx="54">
                  <c:v>2.01387268498499E-11</c:v>
                </c:pt>
                <c:pt idx="55">
                  <c:v>7.5582877034853493E-12</c:v>
                </c:pt>
                <c:pt idx="56">
                  <c:v>2.7254803022492099E-12</c:v>
                </c:pt>
                <c:pt idx="57">
                  <c:v>9.4425848665436009E-13</c:v>
                </c:pt>
                <c:pt idx="58">
                  <c:v>3.1431634574374502E-13</c:v>
                </c:pt>
                <c:pt idx="59">
                  <c:v>1.0052434623664001E-13</c:v>
                </c:pt>
                <c:pt idx="60">
                  <c:v>3.0888994310298102E-14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20A-401A-97AE-F414D5885238}"/>
            </c:ext>
          </c:extLst>
        </c:ser>
        <c:ser>
          <c:idx val="8"/>
          <c:order val="8"/>
          <c:spPr>
            <a:solidFill>
              <a:schemeClr val="accent3">
                <a:lumMod val="60000"/>
              </a:schemeClr>
            </a:solidFill>
            <a:ln/>
            <a:effectLst/>
            <a:sp3d/>
          </c:spPr>
          <c:val>
            <c:numRef>
              <c:f>'2D KERNEL VALUES'!$A$9:$BI$9</c:f>
              <c:numCache>
                <c:formatCode>0.00E+00</c:formatCode>
                <c:ptCount val="61"/>
                <c:pt idx="0">
                  <c:v>7.5974666506118398E-14</c:v>
                </c:pt>
                <c:pt idx="1">
                  <c:v>2.4724999475065799E-13</c:v>
                </c:pt>
                <c:pt idx="2">
                  <c:v>7.7309346187879995E-13</c:v>
                </c:pt>
                <c:pt idx="3">
                  <c:v>2.3225011115114098E-12</c:v>
                </c:pt>
                <c:pt idx="4">
                  <c:v>6.7035998308091502E-12</c:v>
                </c:pt>
                <c:pt idx="5">
                  <c:v>1.8590387950511899E-11</c:v>
                </c:pt>
                <c:pt idx="6">
                  <c:v>4.9533275214630802E-11</c:v>
                </c:pt>
                <c:pt idx="7">
                  <c:v>1.26804264138444E-10</c:v>
                </c:pt>
                <c:pt idx="8">
                  <c:v>3.1188816258288601E-10</c:v>
                </c:pt>
                <c:pt idx="9">
                  <c:v>7.3704184664799795E-10</c:v>
                </c:pt>
                <c:pt idx="10">
                  <c:v>1.6734533930688699E-9</c:v>
                </c:pt>
                <c:pt idx="11">
                  <c:v>3.6505921645835902E-9</c:v>
                </c:pt>
                <c:pt idx="12">
                  <c:v>7.6514057666856007E-9</c:v>
                </c:pt>
                <c:pt idx="13">
                  <c:v>1.54080390786183E-8</c:v>
                </c:pt>
                <c:pt idx="14">
                  <c:v>2.9811355897477702E-8</c:v>
                </c:pt>
                <c:pt idx="15">
                  <c:v>5.5417165443282698E-8</c:v>
                </c:pt>
                <c:pt idx="16">
                  <c:v>9.8977187204937799E-8</c:v>
                </c:pt>
                <c:pt idx="17">
                  <c:v>1.6984553244342799E-7</c:v>
                </c:pt>
                <c:pt idx="18">
                  <c:v>2.8002794207286903E-7</c:v>
                </c:pt>
                <c:pt idx="19">
                  <c:v>4.4358497810917398E-7</c:v>
                </c:pt>
                <c:pt idx="20">
                  <c:v>6.7511928333209596E-7</c:v>
                </c:pt>
                <c:pt idx="21">
                  <c:v>9.8721652404640095E-7</c:v>
                </c:pt>
                <c:pt idx="22">
                  <c:v>1.3869874768235601E-6</c:v>
                </c:pt>
                <c:pt idx="23">
                  <c:v>1.8722372615879E-6</c:v>
                </c:pt>
                <c:pt idx="24">
                  <c:v>2.4281608339300799E-6</c:v>
                </c:pt>
                <c:pt idx="25">
                  <c:v>3.0256747132839201E-6</c:v>
                </c:pt>
                <c:pt idx="26">
                  <c:v>3.6223903019021198E-6</c:v>
                </c:pt>
                <c:pt idx="27">
                  <c:v>4.1667406535125297E-6</c:v>
                </c:pt>
                <c:pt idx="28">
                  <c:v>4.60496059342556E-6</c:v>
                </c:pt>
                <c:pt idx="29">
                  <c:v>4.8897154535004703E-6</c:v>
                </c:pt>
                <c:pt idx="30">
                  <c:v>4.9884942580107098E-6</c:v>
                </c:pt>
                <c:pt idx="31">
                  <c:v>4.8897154535004703E-6</c:v>
                </c:pt>
                <c:pt idx="32">
                  <c:v>4.60496059342556E-6</c:v>
                </c:pt>
                <c:pt idx="33">
                  <c:v>4.1667406535125297E-6</c:v>
                </c:pt>
                <c:pt idx="34">
                  <c:v>3.6223903019021198E-6</c:v>
                </c:pt>
                <c:pt idx="35">
                  <c:v>3.0256747132839201E-6</c:v>
                </c:pt>
                <c:pt idx="36">
                  <c:v>2.4281608339300799E-6</c:v>
                </c:pt>
                <c:pt idx="37">
                  <c:v>1.8722372615879E-6</c:v>
                </c:pt>
                <c:pt idx="38">
                  <c:v>1.3869874768235601E-6</c:v>
                </c:pt>
                <c:pt idx="39">
                  <c:v>9.8721652404640095E-7</c:v>
                </c:pt>
                <c:pt idx="40">
                  <c:v>6.7511928333209596E-7</c:v>
                </c:pt>
                <c:pt idx="41">
                  <c:v>4.4358497810917398E-7</c:v>
                </c:pt>
                <c:pt idx="42">
                  <c:v>2.8002794207286903E-7</c:v>
                </c:pt>
                <c:pt idx="43">
                  <c:v>1.6984553244342799E-7</c:v>
                </c:pt>
                <c:pt idx="44">
                  <c:v>9.8977187204937799E-8</c:v>
                </c:pt>
                <c:pt idx="45">
                  <c:v>5.5417165443282698E-8</c:v>
                </c:pt>
                <c:pt idx="46">
                  <c:v>2.9811355897477702E-8</c:v>
                </c:pt>
                <c:pt idx="47">
                  <c:v>1.54080390786183E-8</c:v>
                </c:pt>
                <c:pt idx="48">
                  <c:v>7.6514057666856007E-9</c:v>
                </c:pt>
                <c:pt idx="49">
                  <c:v>3.6505921645835902E-9</c:v>
                </c:pt>
                <c:pt idx="50">
                  <c:v>1.6734533930688699E-9</c:v>
                </c:pt>
                <c:pt idx="51">
                  <c:v>7.3704184664799795E-10</c:v>
                </c:pt>
                <c:pt idx="52">
                  <c:v>3.1188816258288601E-10</c:v>
                </c:pt>
                <c:pt idx="53">
                  <c:v>1.26804264138444E-10</c:v>
                </c:pt>
                <c:pt idx="54">
                  <c:v>4.9533275214630802E-11</c:v>
                </c:pt>
                <c:pt idx="55">
                  <c:v>1.8590387950511899E-11</c:v>
                </c:pt>
                <c:pt idx="56">
                  <c:v>6.7035998308091502E-12</c:v>
                </c:pt>
                <c:pt idx="57">
                  <c:v>2.3225011115114098E-12</c:v>
                </c:pt>
                <c:pt idx="58">
                  <c:v>7.7309346187879995E-13</c:v>
                </c:pt>
                <c:pt idx="59">
                  <c:v>2.4724999475065799E-13</c:v>
                </c:pt>
                <c:pt idx="60">
                  <c:v>7.5974666506118398E-14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0A-401A-97AE-F414D5885238}"/>
            </c:ext>
          </c:extLst>
        </c:ser>
        <c:ser>
          <c:idx val="9"/>
          <c:order val="9"/>
          <c:spPr>
            <a:solidFill>
              <a:schemeClr val="accent4">
                <a:lumMod val="60000"/>
              </a:schemeClr>
            </a:solidFill>
            <a:ln/>
            <a:effectLst/>
            <a:sp3d/>
          </c:spPr>
          <c:val>
            <c:numRef>
              <c:f>'2D KERNEL VALUES'!$A$10:$BI$10</c:f>
              <c:numCache>
                <c:formatCode>0.00E+00</c:formatCode>
                <c:ptCount val="61"/>
                <c:pt idx="0">
                  <c:v>1.7954034560466501E-13</c:v>
                </c:pt>
                <c:pt idx="1">
                  <c:v>5.8429146911371801E-13</c:v>
                </c:pt>
                <c:pt idx="2">
                  <c:v>1.8269440816729199E-12</c:v>
                </c:pt>
                <c:pt idx="3">
                  <c:v>5.4884433378118102E-12</c:v>
                </c:pt>
                <c:pt idx="4">
                  <c:v>1.5841683626500999E-11</c:v>
                </c:pt>
                <c:pt idx="5">
                  <c:v>4.3932074085391501E-11</c:v>
                </c:pt>
                <c:pt idx="6">
                  <c:v>1.1705508901772701E-10</c:v>
                </c:pt>
                <c:pt idx="7">
                  <c:v>2.9965885280625999E-10</c:v>
                </c:pt>
                <c:pt idx="8">
                  <c:v>7.3704184664799795E-10</c:v>
                </c:pt>
                <c:pt idx="9">
                  <c:v>1.74174832161488E-9</c:v>
                </c:pt>
                <c:pt idx="10">
                  <c:v>3.9546392812489302E-9</c:v>
                </c:pt>
                <c:pt idx="11">
                  <c:v>8.6269359120942999E-9</c:v>
                </c:pt>
                <c:pt idx="12">
                  <c:v>1.8081501359425199E-8</c:v>
                </c:pt>
                <c:pt idx="13">
                  <c:v>3.6411672317673702E-8</c:v>
                </c:pt>
                <c:pt idx="14">
                  <c:v>7.0449024482993796E-8</c:v>
                </c:pt>
                <c:pt idx="15">
                  <c:v>1.30959667132157E-7</c:v>
                </c:pt>
                <c:pt idx="16">
                  <c:v>2.3389899837626899E-7</c:v>
                </c:pt>
                <c:pt idx="17">
                  <c:v>4.0137228627184298E-7</c:v>
                </c:pt>
                <c:pt idx="18">
                  <c:v>6.6175102584592796E-7</c:v>
                </c:pt>
                <c:pt idx="19">
                  <c:v>1.0482625845859501E-6</c:v>
                </c:pt>
                <c:pt idx="20">
                  <c:v>1.5954153539332301E-6</c:v>
                </c:pt>
                <c:pt idx="21">
                  <c:v>2.3329512858033198E-6</c:v>
                </c:pt>
                <c:pt idx="22">
                  <c:v>3.2776742878916102E-6</c:v>
                </c:pt>
                <c:pt idx="23">
                  <c:v>4.4243975058758898E-6</c:v>
                </c:pt>
                <c:pt idx="24">
                  <c:v>5.7381342407394503E-6</c:v>
                </c:pt>
                <c:pt idx="25">
                  <c:v>7.1501555543721101E-6</c:v>
                </c:pt>
                <c:pt idx="26">
                  <c:v>8.5602903787161397E-6</c:v>
                </c:pt>
                <c:pt idx="27">
                  <c:v>9.8466777332468005E-6</c:v>
                </c:pt>
                <c:pt idx="28">
                  <c:v>1.08822618704474E-5</c:v>
                </c:pt>
                <c:pt idx="29">
                  <c:v>1.1555183363118101E-5</c:v>
                </c:pt>
                <c:pt idx="30">
                  <c:v>1.1788613551308E-5</c:v>
                </c:pt>
                <c:pt idx="31">
                  <c:v>1.1555183363118101E-5</c:v>
                </c:pt>
                <c:pt idx="32">
                  <c:v>1.08822618704474E-5</c:v>
                </c:pt>
                <c:pt idx="33">
                  <c:v>9.8466777332468005E-6</c:v>
                </c:pt>
                <c:pt idx="34">
                  <c:v>8.5602903787161397E-6</c:v>
                </c:pt>
                <c:pt idx="35">
                  <c:v>7.1501555543721101E-6</c:v>
                </c:pt>
                <c:pt idx="36">
                  <c:v>5.7381342407394503E-6</c:v>
                </c:pt>
                <c:pt idx="37">
                  <c:v>4.4243975058758898E-6</c:v>
                </c:pt>
                <c:pt idx="38">
                  <c:v>3.2776742878916102E-6</c:v>
                </c:pt>
                <c:pt idx="39">
                  <c:v>2.3329512858033198E-6</c:v>
                </c:pt>
                <c:pt idx="40">
                  <c:v>1.5954153539332301E-6</c:v>
                </c:pt>
                <c:pt idx="41">
                  <c:v>1.0482625845859501E-6</c:v>
                </c:pt>
                <c:pt idx="42">
                  <c:v>6.6175102584592796E-7</c:v>
                </c:pt>
                <c:pt idx="43">
                  <c:v>4.0137228627184298E-7</c:v>
                </c:pt>
                <c:pt idx="44">
                  <c:v>2.3389899837626899E-7</c:v>
                </c:pt>
                <c:pt idx="45">
                  <c:v>1.30959667132157E-7</c:v>
                </c:pt>
                <c:pt idx="46">
                  <c:v>7.0449024482993796E-8</c:v>
                </c:pt>
                <c:pt idx="47">
                  <c:v>3.6411672317673702E-8</c:v>
                </c:pt>
                <c:pt idx="48">
                  <c:v>1.8081501359425199E-8</c:v>
                </c:pt>
                <c:pt idx="49">
                  <c:v>8.6269359120942999E-9</c:v>
                </c:pt>
                <c:pt idx="50">
                  <c:v>3.9546392812489302E-9</c:v>
                </c:pt>
                <c:pt idx="51">
                  <c:v>1.74174832161488E-9</c:v>
                </c:pt>
                <c:pt idx="52">
                  <c:v>7.3704184664799795E-10</c:v>
                </c:pt>
                <c:pt idx="53">
                  <c:v>2.9965885280625999E-10</c:v>
                </c:pt>
                <c:pt idx="54">
                  <c:v>1.1705508901772701E-10</c:v>
                </c:pt>
                <c:pt idx="55">
                  <c:v>4.3932074085391501E-11</c:v>
                </c:pt>
                <c:pt idx="56">
                  <c:v>1.5841683626500999E-11</c:v>
                </c:pt>
                <c:pt idx="57">
                  <c:v>5.4884433378118102E-12</c:v>
                </c:pt>
                <c:pt idx="58">
                  <c:v>1.8269440816729199E-12</c:v>
                </c:pt>
                <c:pt idx="59">
                  <c:v>5.8429146911371801E-13</c:v>
                </c:pt>
                <c:pt idx="60">
                  <c:v>1.7954034560466501E-13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20A-401A-97AE-F414D5885238}"/>
            </c:ext>
          </c:extLst>
        </c:ser>
        <c:ser>
          <c:idx val="10"/>
          <c:order val="10"/>
          <c:spPr>
            <a:solidFill>
              <a:schemeClr val="accent5">
                <a:lumMod val="60000"/>
              </a:schemeClr>
            </a:solidFill>
            <a:ln/>
            <a:effectLst/>
            <a:sp3d/>
          </c:spPr>
          <c:val>
            <c:numRef>
              <c:f>'2D KERNEL VALUES'!$A$11:$BI$11</c:f>
              <c:numCache>
                <c:formatCode>0.00E+00</c:formatCode>
                <c:ptCount val="61"/>
                <c:pt idx="0">
                  <c:v>4.0764632552590399E-13</c:v>
                </c:pt>
                <c:pt idx="1">
                  <c:v>1.3266336856942701E-12</c:v>
                </c:pt>
                <c:pt idx="2">
                  <c:v>4.1480762406191499E-12</c:v>
                </c:pt>
                <c:pt idx="3">
                  <c:v>1.24615097068075E-11</c:v>
                </c:pt>
                <c:pt idx="4">
                  <c:v>3.5968540100210298E-11</c:v>
                </c:pt>
                <c:pt idx="5">
                  <c:v>9.9747767073342901E-11</c:v>
                </c:pt>
                <c:pt idx="6">
                  <c:v>2.6577356059708998E-10</c:v>
                </c:pt>
                <c:pt idx="7">
                  <c:v>6.8037537661176096E-10</c:v>
                </c:pt>
                <c:pt idx="8">
                  <c:v>1.6734533930688699E-9</c:v>
                </c:pt>
                <c:pt idx="9">
                  <c:v>3.9546392812489302E-9</c:v>
                </c:pt>
                <c:pt idx="10">
                  <c:v>8.9790078455749797E-9</c:v>
                </c:pt>
                <c:pt idx="11">
                  <c:v>1.9587456586812599E-8</c:v>
                </c:pt>
                <c:pt idx="12">
                  <c:v>4.1054045898917E-8</c:v>
                </c:pt>
                <c:pt idx="13">
                  <c:v>8.2672696081561396E-8</c:v>
                </c:pt>
                <c:pt idx="14">
                  <c:v>1.59954498642954E-7</c:v>
                </c:pt>
                <c:pt idx="15">
                  <c:v>2.9734390294686002E-7</c:v>
                </c:pt>
                <c:pt idx="16">
                  <c:v>5.3106763781231096E-7</c:v>
                </c:pt>
                <c:pt idx="17">
                  <c:v>9.1131571077022801E-7</c:v>
                </c:pt>
                <c:pt idx="18">
                  <c:v>1.5025055966700799E-6</c:v>
                </c:pt>
                <c:pt idx="19">
                  <c:v>2.3800800279936899E-6</c:v>
                </c:pt>
                <c:pt idx="20">
                  <c:v>3.6223903019021198E-6</c:v>
                </c:pt>
                <c:pt idx="21">
                  <c:v>5.2969655153874598E-6</c:v>
                </c:pt>
                <c:pt idx="22">
                  <c:v>7.4419589381420499E-6</c:v>
                </c:pt>
                <c:pt idx="23">
                  <c:v>1.004559381827E-5</c:v>
                </c:pt>
                <c:pt idx="24">
                  <c:v>1.3028432861338E-5</c:v>
                </c:pt>
                <c:pt idx="25">
                  <c:v>1.6234427024533298E-5</c:v>
                </c:pt>
                <c:pt idx="26">
                  <c:v>1.94361379141052E-5</c:v>
                </c:pt>
                <c:pt idx="27">
                  <c:v>2.2356880193570801E-5</c:v>
                </c:pt>
                <c:pt idx="28">
                  <c:v>2.4708173808835899E-5</c:v>
                </c:pt>
                <c:pt idx="29">
                  <c:v>2.6236041948616799E-5</c:v>
                </c:pt>
                <c:pt idx="30">
                  <c:v>2.6766045152977099E-5</c:v>
                </c:pt>
                <c:pt idx="31">
                  <c:v>2.6236041948616799E-5</c:v>
                </c:pt>
                <c:pt idx="32">
                  <c:v>2.4708173808835899E-5</c:v>
                </c:pt>
                <c:pt idx="33">
                  <c:v>2.2356880193570801E-5</c:v>
                </c:pt>
                <c:pt idx="34">
                  <c:v>1.94361379141052E-5</c:v>
                </c:pt>
                <c:pt idx="35">
                  <c:v>1.6234427024533298E-5</c:v>
                </c:pt>
                <c:pt idx="36">
                  <c:v>1.3028432861338E-5</c:v>
                </c:pt>
                <c:pt idx="37">
                  <c:v>1.004559381827E-5</c:v>
                </c:pt>
                <c:pt idx="38">
                  <c:v>7.4419589381420499E-6</c:v>
                </c:pt>
                <c:pt idx="39">
                  <c:v>5.2969655153874598E-6</c:v>
                </c:pt>
                <c:pt idx="40">
                  <c:v>3.6223903019021198E-6</c:v>
                </c:pt>
                <c:pt idx="41">
                  <c:v>2.3800800279936899E-6</c:v>
                </c:pt>
                <c:pt idx="42">
                  <c:v>1.5025055966700799E-6</c:v>
                </c:pt>
                <c:pt idx="43">
                  <c:v>9.1131571077022801E-7</c:v>
                </c:pt>
                <c:pt idx="44">
                  <c:v>5.3106763781231096E-7</c:v>
                </c:pt>
                <c:pt idx="45">
                  <c:v>2.9734390294686002E-7</c:v>
                </c:pt>
                <c:pt idx="46">
                  <c:v>1.59954498642954E-7</c:v>
                </c:pt>
                <c:pt idx="47">
                  <c:v>8.2672696081561396E-8</c:v>
                </c:pt>
                <c:pt idx="48">
                  <c:v>4.1054045898917E-8</c:v>
                </c:pt>
                <c:pt idx="49">
                  <c:v>1.9587456586812599E-8</c:v>
                </c:pt>
                <c:pt idx="50">
                  <c:v>8.9790078455749797E-9</c:v>
                </c:pt>
                <c:pt idx="51">
                  <c:v>3.9546392812489302E-9</c:v>
                </c:pt>
                <c:pt idx="52">
                  <c:v>1.6734533930688699E-9</c:v>
                </c:pt>
                <c:pt idx="53">
                  <c:v>6.8037537661176096E-10</c:v>
                </c:pt>
                <c:pt idx="54">
                  <c:v>2.6577356059708998E-10</c:v>
                </c:pt>
                <c:pt idx="55">
                  <c:v>9.9747767073342901E-11</c:v>
                </c:pt>
                <c:pt idx="56">
                  <c:v>3.5968540100210298E-11</c:v>
                </c:pt>
                <c:pt idx="57">
                  <c:v>1.24615097068075E-11</c:v>
                </c:pt>
                <c:pt idx="58">
                  <c:v>4.1480762406191499E-12</c:v>
                </c:pt>
                <c:pt idx="59">
                  <c:v>1.3266336856942701E-12</c:v>
                </c:pt>
                <c:pt idx="60">
                  <c:v>4.0764632552590399E-13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20A-401A-97AE-F414D5885238}"/>
            </c:ext>
          </c:extLst>
        </c:ser>
        <c:ser>
          <c:idx val="11"/>
          <c:order val="11"/>
          <c:spPr>
            <a:solidFill>
              <a:schemeClr val="accent6">
                <a:lumMod val="60000"/>
              </a:schemeClr>
            </a:solidFill>
            <a:ln/>
            <a:effectLst/>
            <a:sp3d/>
          </c:spPr>
          <c:val>
            <c:numRef>
              <c:f>'2D KERNEL VALUES'!$A$12:$BI$12</c:f>
              <c:numCache>
                <c:formatCode>0.00E+00</c:formatCode>
                <c:ptCount val="61"/>
                <c:pt idx="0">
                  <c:v>8.8926915326701296E-13</c:v>
                </c:pt>
                <c:pt idx="1">
                  <c:v>2.8940145918177099E-12</c:v>
                </c:pt>
                <c:pt idx="2">
                  <c:v>9.0489132740827398E-12</c:v>
                </c:pt>
                <c:pt idx="3">
                  <c:v>2.71844378116372E-11</c:v>
                </c:pt>
                <c:pt idx="4">
                  <c:v>7.84643726590687E-11</c:v>
                </c:pt>
                <c:pt idx="5">
                  <c:v>2.1759698741587299E-10</c:v>
                </c:pt>
                <c:pt idx="6">
                  <c:v>5.7977765134525904E-10</c:v>
                </c:pt>
                <c:pt idx="7">
                  <c:v>1.4842200142064499E-9</c:v>
                </c:pt>
                <c:pt idx="8">
                  <c:v>3.6505921645835902E-9</c:v>
                </c:pt>
                <c:pt idx="9">
                  <c:v>8.6269359120942999E-9</c:v>
                </c:pt>
                <c:pt idx="10">
                  <c:v>1.9587456586812599E-8</c:v>
                </c:pt>
                <c:pt idx="11">
                  <c:v>4.2729493295781702E-8</c:v>
                </c:pt>
                <c:pt idx="12">
                  <c:v>8.9558262514977699E-8</c:v>
                </c:pt>
                <c:pt idx="13">
                  <c:v>1.8034819361588801E-7</c:v>
                </c:pt>
                <c:pt idx="14">
                  <c:v>3.4893630253127403E-7</c:v>
                </c:pt>
                <c:pt idx="15">
                  <c:v>6.4864747759356202E-7</c:v>
                </c:pt>
                <c:pt idx="16">
                  <c:v>1.1585093229912E-6</c:v>
                </c:pt>
                <c:pt idx="17">
                  <c:v>1.9880099481580402E-6</c:v>
                </c:pt>
                <c:pt idx="18">
                  <c:v>3.2776742878916102E-6</c:v>
                </c:pt>
                <c:pt idx="19">
                  <c:v>5.1920785707344104E-6</c:v>
                </c:pt>
                <c:pt idx="20">
                  <c:v>7.9021439784091205E-6</c:v>
                </c:pt>
                <c:pt idx="21">
                  <c:v>1.1555183363118101E-5</c:v>
                </c:pt>
                <c:pt idx="22">
                  <c:v>1.6234427024533298E-5</c:v>
                </c:pt>
                <c:pt idx="23">
                  <c:v>2.1914184305016199E-5</c:v>
                </c:pt>
                <c:pt idx="24">
                  <c:v>2.8421164949914301E-5</c:v>
                </c:pt>
                <c:pt idx="25">
                  <c:v>3.5414952300273899E-5</c:v>
                </c:pt>
                <c:pt idx="26">
                  <c:v>4.2399395808018602E-5</c:v>
                </c:pt>
                <c:pt idx="27">
                  <c:v>4.8770914085340801E-5</c:v>
                </c:pt>
                <c:pt idx="28">
                  <c:v>5.39001958950846E-5</c:v>
                </c:pt>
                <c:pt idx="29">
                  <c:v>5.7233197867355E-5</c:v>
                </c:pt>
                <c:pt idx="30">
                  <c:v>5.83893851582921E-5</c:v>
                </c:pt>
                <c:pt idx="31">
                  <c:v>5.7233197867355E-5</c:v>
                </c:pt>
                <c:pt idx="32">
                  <c:v>5.39001958950846E-5</c:v>
                </c:pt>
                <c:pt idx="33">
                  <c:v>4.8770914085340801E-5</c:v>
                </c:pt>
                <c:pt idx="34">
                  <c:v>4.2399395808018602E-5</c:v>
                </c:pt>
                <c:pt idx="35">
                  <c:v>3.5414952300273899E-5</c:v>
                </c:pt>
                <c:pt idx="36">
                  <c:v>2.8421164949914301E-5</c:v>
                </c:pt>
                <c:pt idx="37">
                  <c:v>2.1914184305016199E-5</c:v>
                </c:pt>
                <c:pt idx="38">
                  <c:v>1.6234427024533298E-5</c:v>
                </c:pt>
                <c:pt idx="39">
                  <c:v>1.1555183363118101E-5</c:v>
                </c:pt>
                <c:pt idx="40">
                  <c:v>7.9021439784091205E-6</c:v>
                </c:pt>
                <c:pt idx="41">
                  <c:v>5.1920785707344104E-6</c:v>
                </c:pt>
                <c:pt idx="42">
                  <c:v>3.2776742878916102E-6</c:v>
                </c:pt>
                <c:pt idx="43">
                  <c:v>1.9880099481580402E-6</c:v>
                </c:pt>
                <c:pt idx="44">
                  <c:v>1.1585093229912E-6</c:v>
                </c:pt>
                <c:pt idx="45">
                  <c:v>6.4864747759356202E-7</c:v>
                </c:pt>
                <c:pt idx="46">
                  <c:v>3.4893630253127403E-7</c:v>
                </c:pt>
                <c:pt idx="47">
                  <c:v>1.8034819361588801E-7</c:v>
                </c:pt>
                <c:pt idx="48">
                  <c:v>8.9558262514977699E-8</c:v>
                </c:pt>
                <c:pt idx="49">
                  <c:v>4.2729493295781702E-8</c:v>
                </c:pt>
                <c:pt idx="50">
                  <c:v>1.9587456586812599E-8</c:v>
                </c:pt>
                <c:pt idx="51">
                  <c:v>8.6269359120942999E-9</c:v>
                </c:pt>
                <c:pt idx="52">
                  <c:v>3.6505921645835902E-9</c:v>
                </c:pt>
                <c:pt idx="53">
                  <c:v>1.4842200142064499E-9</c:v>
                </c:pt>
                <c:pt idx="54">
                  <c:v>5.7977765134525904E-10</c:v>
                </c:pt>
                <c:pt idx="55">
                  <c:v>2.1759698741587299E-10</c:v>
                </c:pt>
                <c:pt idx="56">
                  <c:v>7.84643726590687E-11</c:v>
                </c:pt>
                <c:pt idx="57">
                  <c:v>2.71844378116372E-11</c:v>
                </c:pt>
                <c:pt idx="58">
                  <c:v>9.0489132740827398E-12</c:v>
                </c:pt>
                <c:pt idx="59">
                  <c:v>2.8940145918177099E-12</c:v>
                </c:pt>
                <c:pt idx="60">
                  <c:v>8.8926915326701296E-13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20A-401A-97AE-F414D5885238}"/>
            </c:ext>
          </c:extLst>
        </c:ser>
        <c:ser>
          <c:idx val="12"/>
          <c:order val="12"/>
          <c:spPr>
            <a:solidFill>
              <a:schemeClr val="accent1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VALUES'!$A$13:$BI$13</c:f>
              <c:numCache>
                <c:formatCode>0.00E+00</c:formatCode>
                <c:ptCount val="61"/>
                <c:pt idx="0">
                  <c:v>1.86385080027666E-12</c:v>
                </c:pt>
                <c:pt idx="1">
                  <c:v>6.0656679624556299E-12</c:v>
                </c:pt>
                <c:pt idx="2">
                  <c:v>1.8965938698729501E-11</c:v>
                </c:pt>
                <c:pt idx="3">
                  <c:v>5.6976828650973898E-11</c:v>
                </c:pt>
                <c:pt idx="4">
                  <c:v>1.64456265278662E-10</c:v>
                </c:pt>
                <c:pt idx="5">
                  <c:v>4.5606925377191002E-10</c:v>
                </c:pt>
                <c:pt idx="6">
                  <c:v>1.2151765699646599E-9</c:v>
                </c:pt>
                <c:pt idx="7">
                  <c:v>3.1108294390986301E-9</c:v>
                </c:pt>
                <c:pt idx="8">
                  <c:v>7.6514057666856007E-9</c:v>
                </c:pt>
                <c:pt idx="9">
                  <c:v>1.8081501359425199E-8</c:v>
                </c:pt>
                <c:pt idx="10">
                  <c:v>4.1054045898917E-8</c:v>
                </c:pt>
                <c:pt idx="11">
                  <c:v>8.9558262514977699E-8</c:v>
                </c:pt>
                <c:pt idx="12">
                  <c:v>1.8770834302155101E-7</c:v>
                </c:pt>
                <c:pt idx="13">
                  <c:v>3.7799818397444502E-7</c:v>
                </c:pt>
                <c:pt idx="14">
                  <c:v>7.3134798877164596E-7</c:v>
                </c:pt>
                <c:pt idx="15">
                  <c:v>1.3595232846755399E-6</c:v>
                </c:pt>
                <c:pt idx="16">
                  <c:v>2.4281608339300799E-6</c:v>
                </c:pt>
                <c:pt idx="17">
                  <c:v>4.1667406535125297E-6</c:v>
                </c:pt>
                <c:pt idx="18">
                  <c:v>6.8697939449370598E-6</c:v>
                </c:pt>
                <c:pt idx="19">
                  <c:v>1.08822618704474E-5</c:v>
                </c:pt>
                <c:pt idx="20">
                  <c:v>1.6562384204995501E-5</c:v>
                </c:pt>
                <c:pt idx="21">
                  <c:v>2.42189191872537E-5</c:v>
                </c:pt>
                <c:pt idx="22">
                  <c:v>3.4026312158186502E-5</c:v>
                </c:pt>
                <c:pt idx="23">
                  <c:v>4.5930717156058398E-5</c:v>
                </c:pt>
                <c:pt idx="24">
                  <c:v>5.9568928981827902E-5</c:v>
                </c:pt>
                <c:pt idx="25">
                  <c:v>7.4227456270268007E-5</c:v>
                </c:pt>
                <c:pt idx="26">
                  <c:v>8.8866399467129703E-5</c:v>
                </c:pt>
                <c:pt idx="27" formatCode="General">
                  <c:v>1.02220690905819E-4</c:v>
                </c:pt>
                <c:pt idx="28" formatCode="General">
                  <c:v>1.12971334814711E-4</c:v>
                </c:pt>
                <c:pt idx="29" formatCode="General">
                  <c:v>1.1995709201827199E-4</c:v>
                </c:pt>
                <c:pt idx="30" formatCode="General">
                  <c:v>1.2238038602275399E-4</c:v>
                </c:pt>
                <c:pt idx="31" formatCode="General">
                  <c:v>1.1995709201827199E-4</c:v>
                </c:pt>
                <c:pt idx="32" formatCode="General">
                  <c:v>1.12971334814711E-4</c:v>
                </c:pt>
                <c:pt idx="33" formatCode="General">
                  <c:v>1.02220690905819E-4</c:v>
                </c:pt>
                <c:pt idx="34">
                  <c:v>8.8866399467129703E-5</c:v>
                </c:pt>
                <c:pt idx="35">
                  <c:v>7.4227456270268007E-5</c:v>
                </c:pt>
                <c:pt idx="36">
                  <c:v>5.9568928981827902E-5</c:v>
                </c:pt>
                <c:pt idx="37">
                  <c:v>4.5930717156058398E-5</c:v>
                </c:pt>
                <c:pt idx="38">
                  <c:v>3.4026312158186502E-5</c:v>
                </c:pt>
                <c:pt idx="39">
                  <c:v>2.42189191872537E-5</c:v>
                </c:pt>
                <c:pt idx="40">
                  <c:v>1.6562384204995501E-5</c:v>
                </c:pt>
                <c:pt idx="41">
                  <c:v>1.08822618704474E-5</c:v>
                </c:pt>
                <c:pt idx="42">
                  <c:v>6.8697939449370598E-6</c:v>
                </c:pt>
                <c:pt idx="43">
                  <c:v>4.1667406535125297E-6</c:v>
                </c:pt>
                <c:pt idx="44">
                  <c:v>2.4281608339300799E-6</c:v>
                </c:pt>
                <c:pt idx="45">
                  <c:v>1.3595232846755399E-6</c:v>
                </c:pt>
                <c:pt idx="46">
                  <c:v>7.3134798877164596E-7</c:v>
                </c:pt>
                <c:pt idx="47">
                  <c:v>3.7799818397444502E-7</c:v>
                </c:pt>
                <c:pt idx="48">
                  <c:v>1.8770834302155101E-7</c:v>
                </c:pt>
                <c:pt idx="49">
                  <c:v>8.9558262514977699E-8</c:v>
                </c:pt>
                <c:pt idx="50">
                  <c:v>4.1054045898917E-8</c:v>
                </c:pt>
                <c:pt idx="51">
                  <c:v>1.8081501359425199E-8</c:v>
                </c:pt>
                <c:pt idx="52">
                  <c:v>7.6514057666856007E-9</c:v>
                </c:pt>
                <c:pt idx="53">
                  <c:v>3.1108294390986301E-9</c:v>
                </c:pt>
                <c:pt idx="54">
                  <c:v>1.2151765699646599E-9</c:v>
                </c:pt>
                <c:pt idx="55">
                  <c:v>4.5606925377191002E-10</c:v>
                </c:pt>
                <c:pt idx="56">
                  <c:v>1.64456265278662E-10</c:v>
                </c:pt>
                <c:pt idx="57">
                  <c:v>5.6976828650973898E-11</c:v>
                </c:pt>
                <c:pt idx="58">
                  <c:v>1.8965938698729501E-11</c:v>
                </c:pt>
                <c:pt idx="59">
                  <c:v>6.0656679624556299E-12</c:v>
                </c:pt>
                <c:pt idx="60">
                  <c:v>1.86385080027666E-12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20A-401A-97AE-F414D5885238}"/>
            </c:ext>
          </c:extLst>
        </c:ser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VALUES'!$A$14:$BI$14</c:f>
              <c:numCache>
                <c:formatCode>0.00E+00</c:formatCode>
                <c:ptCount val="61"/>
                <c:pt idx="0">
                  <c:v>3.7533345953781404E-12</c:v>
                </c:pt>
                <c:pt idx="1">
                  <c:v>1.2214755282012E-11</c:v>
                </c:pt>
                <c:pt idx="2">
                  <c:v>3.81927104042855E-11</c:v>
                </c:pt>
                <c:pt idx="3">
                  <c:v>1.1473724295898E-10</c:v>
                </c:pt>
                <c:pt idx="4">
                  <c:v>3.31174249465389E-10</c:v>
                </c:pt>
                <c:pt idx="5">
                  <c:v>9.1841069457722295E-10</c:v>
                </c:pt>
                <c:pt idx="6">
                  <c:v>2.4470651078210101E-9</c:v>
                </c:pt>
                <c:pt idx="7">
                  <c:v>6.2644412054637197E-9</c:v>
                </c:pt>
                <c:pt idx="8">
                  <c:v>1.54080390786183E-8</c:v>
                </c:pt>
                <c:pt idx="9">
                  <c:v>3.6411672317673702E-8</c:v>
                </c:pt>
                <c:pt idx="10">
                  <c:v>8.2672696081561396E-8</c:v>
                </c:pt>
                <c:pt idx="11">
                  <c:v>1.8034819361588801E-7</c:v>
                </c:pt>
                <c:pt idx="12">
                  <c:v>3.7799818397444502E-7</c:v>
                </c:pt>
                <c:pt idx="13">
                  <c:v>7.6119486639746198E-7</c:v>
                </c:pt>
                <c:pt idx="14">
                  <c:v>1.4727539924919901E-6</c:v>
                </c:pt>
                <c:pt idx="15">
                  <c:v>2.7377436953845202E-6</c:v>
                </c:pt>
                <c:pt idx="16">
                  <c:v>4.8897154535004703E-6</c:v>
                </c:pt>
                <c:pt idx="17">
                  <c:v>8.3907852723381501E-6</c:v>
                </c:pt>
                <c:pt idx="18">
                  <c:v>1.38340661563813E-5</c:v>
                </c:pt>
                <c:pt idx="19">
                  <c:v>2.1914184305016199E-5</c:v>
                </c:pt>
                <c:pt idx="20">
                  <c:v>3.3352546034975897E-5</c:v>
                </c:pt>
                <c:pt idx="21">
                  <c:v>4.8770914085340801E-5</c:v>
                </c:pt>
                <c:pt idx="22">
                  <c:v>6.8520578233783596E-5</c:v>
                </c:pt>
                <c:pt idx="23">
                  <c:v>9.2493106029073295E-5</c:v>
                </c:pt>
                <c:pt idx="24" formatCode="General">
                  <c:v>1.1995709201827199E-4</c:v>
                </c:pt>
                <c:pt idx="25" formatCode="General">
                  <c:v>1.4947574103289901E-4</c:v>
                </c:pt>
                <c:pt idx="26" formatCode="General">
                  <c:v>1.7895495253008499E-4</c:v>
                </c:pt>
                <c:pt idx="27" formatCode="General">
                  <c:v>2.05847193071096E-4</c:v>
                </c:pt>
                <c:pt idx="28" formatCode="General">
                  <c:v>2.2749633134967799E-4</c:v>
                </c:pt>
                <c:pt idx="29" formatCode="General">
                  <c:v>2.4156391883208101E-4</c:v>
                </c:pt>
                <c:pt idx="30" formatCode="General">
                  <c:v>2.4644383369460402E-4</c:v>
                </c:pt>
                <c:pt idx="31" formatCode="General">
                  <c:v>2.4156391883208101E-4</c:v>
                </c:pt>
                <c:pt idx="32" formatCode="General">
                  <c:v>2.2749633134967799E-4</c:v>
                </c:pt>
                <c:pt idx="33" formatCode="General">
                  <c:v>2.05847193071096E-4</c:v>
                </c:pt>
                <c:pt idx="34" formatCode="General">
                  <c:v>1.7895495253008499E-4</c:v>
                </c:pt>
                <c:pt idx="35" formatCode="General">
                  <c:v>1.4947574103289901E-4</c:v>
                </c:pt>
                <c:pt idx="36" formatCode="General">
                  <c:v>1.1995709201827199E-4</c:v>
                </c:pt>
                <c:pt idx="37">
                  <c:v>9.2493106029073295E-5</c:v>
                </c:pt>
                <c:pt idx="38">
                  <c:v>6.8520578233783596E-5</c:v>
                </c:pt>
                <c:pt idx="39">
                  <c:v>4.8770914085340801E-5</c:v>
                </c:pt>
                <c:pt idx="40">
                  <c:v>3.3352546034975897E-5</c:v>
                </c:pt>
                <c:pt idx="41">
                  <c:v>2.1914184305016199E-5</c:v>
                </c:pt>
                <c:pt idx="42">
                  <c:v>1.38340661563813E-5</c:v>
                </c:pt>
                <c:pt idx="43">
                  <c:v>8.3907852723381501E-6</c:v>
                </c:pt>
                <c:pt idx="44">
                  <c:v>4.8897154535004703E-6</c:v>
                </c:pt>
                <c:pt idx="45">
                  <c:v>2.7377436953845202E-6</c:v>
                </c:pt>
                <c:pt idx="46">
                  <c:v>1.4727539924919901E-6</c:v>
                </c:pt>
                <c:pt idx="47">
                  <c:v>7.6119486639746198E-7</c:v>
                </c:pt>
                <c:pt idx="48">
                  <c:v>3.7799818397444502E-7</c:v>
                </c:pt>
                <c:pt idx="49">
                  <c:v>1.8034819361588801E-7</c:v>
                </c:pt>
                <c:pt idx="50">
                  <c:v>8.2672696081561396E-8</c:v>
                </c:pt>
                <c:pt idx="51">
                  <c:v>3.6411672317673702E-8</c:v>
                </c:pt>
                <c:pt idx="52">
                  <c:v>1.54080390786183E-8</c:v>
                </c:pt>
                <c:pt idx="53">
                  <c:v>6.2644412054637197E-9</c:v>
                </c:pt>
                <c:pt idx="54">
                  <c:v>2.4470651078210101E-9</c:v>
                </c:pt>
                <c:pt idx="55">
                  <c:v>9.1841069457722295E-10</c:v>
                </c:pt>
                <c:pt idx="56">
                  <c:v>3.31174249465389E-10</c:v>
                </c:pt>
                <c:pt idx="57">
                  <c:v>1.1473724295898E-10</c:v>
                </c:pt>
                <c:pt idx="58">
                  <c:v>3.81927104042855E-11</c:v>
                </c:pt>
                <c:pt idx="59">
                  <c:v>1.2214755282012E-11</c:v>
                </c:pt>
                <c:pt idx="60">
                  <c:v>3.7533345953781404E-12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20A-401A-97AE-F414D5885238}"/>
            </c:ext>
          </c:extLst>
        </c:ser>
        <c:ser>
          <c:idx val="14"/>
          <c:order val="14"/>
          <c:spPr>
            <a:solidFill>
              <a:schemeClr val="accent3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VALUES'!$A$15:$BI$15</c:f>
              <c:numCache>
                <c:formatCode>0.00E+00</c:formatCode>
                <c:ptCount val="61"/>
                <c:pt idx="0">
                  <c:v>7.2619230035835802E-12</c:v>
                </c:pt>
                <c:pt idx="1">
                  <c:v>2.36330148862335E-11</c:v>
                </c:pt>
                <c:pt idx="2">
                  <c:v>7.3894963320248304E-11</c:v>
                </c:pt>
                <c:pt idx="3">
                  <c:v>2.2199273814745799E-10</c:v>
                </c:pt>
                <c:pt idx="4">
                  <c:v>6.4075339921698104E-10</c:v>
                </c:pt>
                <c:pt idx="5">
                  <c:v>1.77693397170086E-9</c:v>
                </c:pt>
                <c:pt idx="6">
                  <c:v>4.7345628123947798E-9</c:v>
                </c:pt>
                <c:pt idx="7">
                  <c:v>1.2120392823643399E-8</c:v>
                </c:pt>
                <c:pt idx="8">
                  <c:v>2.9811355897477702E-8</c:v>
                </c:pt>
                <c:pt idx="9">
                  <c:v>7.0449024482993796E-8</c:v>
                </c:pt>
                <c:pt idx="10">
                  <c:v>1.59954498642954E-7</c:v>
                </c:pt>
                <c:pt idx="11">
                  <c:v>3.4893630253127403E-7</c:v>
                </c:pt>
                <c:pt idx="12">
                  <c:v>7.3134798877164596E-7</c:v>
                </c:pt>
                <c:pt idx="13">
                  <c:v>1.4727539924919901E-6</c:v>
                </c:pt>
                <c:pt idx="14">
                  <c:v>2.8494731351334899E-6</c:v>
                </c:pt>
                <c:pt idx="15">
                  <c:v>5.2969655153874598E-6</c:v>
                </c:pt>
                <c:pt idx="16">
                  <c:v>9.4605839768398696E-6</c:v>
                </c:pt>
                <c:pt idx="17">
                  <c:v>1.6234427024533298E-5</c:v>
                </c:pt>
                <c:pt idx="18">
                  <c:v>2.6766045152977099E-5</c:v>
                </c:pt>
                <c:pt idx="19">
                  <c:v>4.2399395808018602E-5</c:v>
                </c:pt>
                <c:pt idx="20">
                  <c:v>6.4530250401262205E-5</c:v>
                </c:pt>
                <c:pt idx="21">
                  <c:v>9.4361590714097402E-5</c:v>
                </c:pt>
                <c:pt idx="22" formatCode="General">
                  <c:v>1.32573089515519E-4</c:v>
                </c:pt>
                <c:pt idx="23" formatCode="General">
                  <c:v>1.7895495253008499E-4</c:v>
                </c:pt>
                <c:pt idx="24" formatCode="General">
                  <c:v>2.3209206209411299E-4</c:v>
                </c:pt>
                <c:pt idx="25" formatCode="General">
                  <c:v>2.8920451792951502E-4</c:v>
                </c:pt>
                <c:pt idx="26" formatCode="General">
                  <c:v>3.46240670358488E-4</c:v>
                </c:pt>
                <c:pt idx="27" formatCode="General">
                  <c:v>3.9827157121213202E-4</c:v>
                </c:pt>
                <c:pt idx="28" formatCode="General">
                  <c:v>4.4015815799994202E-4</c:v>
                </c:pt>
                <c:pt idx="29" formatCode="General">
                  <c:v>4.6737601842442603E-4</c:v>
                </c:pt>
                <c:pt idx="30" formatCode="General">
                  <c:v>4.7681764029296799E-4</c:v>
                </c:pt>
                <c:pt idx="31" formatCode="General">
                  <c:v>4.6737601842442603E-4</c:v>
                </c:pt>
                <c:pt idx="32" formatCode="General">
                  <c:v>4.4015815799994202E-4</c:v>
                </c:pt>
                <c:pt idx="33" formatCode="General">
                  <c:v>3.9827157121213202E-4</c:v>
                </c:pt>
                <c:pt idx="34" formatCode="General">
                  <c:v>3.46240670358488E-4</c:v>
                </c:pt>
                <c:pt idx="35" formatCode="General">
                  <c:v>2.8920451792951502E-4</c:v>
                </c:pt>
                <c:pt idx="36" formatCode="General">
                  <c:v>2.3209206209411299E-4</c:v>
                </c:pt>
                <c:pt idx="37" formatCode="General">
                  <c:v>1.7895495253008499E-4</c:v>
                </c:pt>
                <c:pt idx="38" formatCode="General">
                  <c:v>1.32573089515519E-4</c:v>
                </c:pt>
                <c:pt idx="39">
                  <c:v>9.4361590714097402E-5</c:v>
                </c:pt>
                <c:pt idx="40">
                  <c:v>6.4530250401262205E-5</c:v>
                </c:pt>
                <c:pt idx="41">
                  <c:v>4.2399395808018602E-5</c:v>
                </c:pt>
                <c:pt idx="42">
                  <c:v>2.6766045152977099E-5</c:v>
                </c:pt>
                <c:pt idx="43">
                  <c:v>1.6234427024533298E-5</c:v>
                </c:pt>
                <c:pt idx="44">
                  <c:v>9.4605839768398696E-6</c:v>
                </c:pt>
                <c:pt idx="45">
                  <c:v>5.2969655153874598E-6</c:v>
                </c:pt>
                <c:pt idx="46">
                  <c:v>2.8494731351334899E-6</c:v>
                </c:pt>
                <c:pt idx="47">
                  <c:v>1.4727539924919901E-6</c:v>
                </c:pt>
                <c:pt idx="48">
                  <c:v>7.3134798877164596E-7</c:v>
                </c:pt>
                <c:pt idx="49">
                  <c:v>3.4893630253127403E-7</c:v>
                </c:pt>
                <c:pt idx="50">
                  <c:v>1.59954498642954E-7</c:v>
                </c:pt>
                <c:pt idx="51">
                  <c:v>7.0449024482993796E-8</c:v>
                </c:pt>
                <c:pt idx="52">
                  <c:v>2.9811355897477702E-8</c:v>
                </c:pt>
                <c:pt idx="53">
                  <c:v>1.2120392823643399E-8</c:v>
                </c:pt>
                <c:pt idx="54">
                  <c:v>4.7345628123947798E-9</c:v>
                </c:pt>
                <c:pt idx="55">
                  <c:v>1.77693397170086E-9</c:v>
                </c:pt>
                <c:pt idx="56">
                  <c:v>6.4075339921698104E-10</c:v>
                </c:pt>
                <c:pt idx="57">
                  <c:v>2.2199273814745799E-10</c:v>
                </c:pt>
                <c:pt idx="58">
                  <c:v>7.3894963320248304E-11</c:v>
                </c:pt>
                <c:pt idx="59">
                  <c:v>2.36330148862335E-11</c:v>
                </c:pt>
                <c:pt idx="60">
                  <c:v>7.2619230035835802E-12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20A-401A-97AE-F414D5885238}"/>
            </c:ext>
          </c:extLst>
        </c:ser>
        <c:ser>
          <c:idx val="15"/>
          <c:order val="15"/>
          <c:spPr>
            <a:solidFill>
              <a:schemeClr val="accent4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VALUES'!$A$16:$BI$16</c:f>
              <c:numCache>
                <c:formatCode>0.00E+00</c:formatCode>
                <c:ptCount val="61"/>
                <c:pt idx="0">
                  <c:v>1.34993923090905E-11</c:v>
                </c:pt>
                <c:pt idx="1">
                  <c:v>4.3932074085391501E-11</c:v>
                </c:pt>
                <c:pt idx="2">
                  <c:v>1.3736541946721701E-10</c:v>
                </c:pt>
                <c:pt idx="3">
                  <c:v>4.1266852602856298E-10</c:v>
                </c:pt>
                <c:pt idx="4">
                  <c:v>1.1911144617128101E-9</c:v>
                </c:pt>
                <c:pt idx="5">
                  <c:v>3.3031923885041201E-9</c:v>
                </c:pt>
                <c:pt idx="6">
                  <c:v>8.8012115778435406E-9</c:v>
                </c:pt>
                <c:pt idx="7">
                  <c:v>2.2530938098063901E-8</c:v>
                </c:pt>
                <c:pt idx="8">
                  <c:v>5.5417165443282698E-8</c:v>
                </c:pt>
                <c:pt idx="9">
                  <c:v>1.30959667132157E-7</c:v>
                </c:pt>
                <c:pt idx="10">
                  <c:v>2.9734390294686002E-7</c:v>
                </c:pt>
                <c:pt idx="11">
                  <c:v>6.4864747759356202E-7</c:v>
                </c:pt>
                <c:pt idx="12">
                  <c:v>1.3595232846755399E-6</c:v>
                </c:pt>
                <c:pt idx="13">
                  <c:v>2.7377436953845202E-6</c:v>
                </c:pt>
                <c:pt idx="14">
                  <c:v>5.2969655153874598E-6</c:v>
                </c:pt>
                <c:pt idx="15">
                  <c:v>9.8466777332468005E-6</c:v>
                </c:pt>
                <c:pt idx="16">
                  <c:v>1.75865448467898E-5</c:v>
                </c:pt>
                <c:pt idx="17">
                  <c:v>3.0178631639213099E-5</c:v>
                </c:pt>
                <c:pt idx="18">
                  <c:v>4.9756151904194399E-5</c:v>
                </c:pt>
                <c:pt idx="19">
                  <c:v>7.8817425824868098E-5</c:v>
                </c:pt>
                <c:pt idx="20" formatCode="General">
                  <c:v>1.1995709201827199E-4</c:v>
                </c:pt>
                <c:pt idx="21" formatCode="General">
                  <c:v>1.7541140705166301E-4</c:v>
                </c:pt>
                <c:pt idx="22" formatCode="General">
                  <c:v>2.4644383369460402E-4</c:v>
                </c:pt>
                <c:pt idx="23" formatCode="General">
                  <c:v>3.3266437948545699E-4</c:v>
                </c:pt>
                <c:pt idx="24" formatCode="General">
                  <c:v>4.3144244251668902E-4</c:v>
                </c:pt>
                <c:pt idx="25" formatCode="General">
                  <c:v>5.3761038820782905E-4</c:v>
                </c:pt>
                <c:pt idx="26" formatCode="General">
                  <c:v>6.4363649135707E-4</c:v>
                </c:pt>
                <c:pt idx="27" formatCode="General">
                  <c:v>7.4035819199643404E-4</c:v>
                </c:pt>
                <c:pt idx="28" formatCode="General">
                  <c:v>8.1822234275352496E-4</c:v>
                </c:pt>
                <c:pt idx="29" formatCode="General">
                  <c:v>8.68818386735657E-4</c:v>
                </c:pt>
                <c:pt idx="30" formatCode="General">
                  <c:v>8.8636968238760099E-4</c:v>
                </c:pt>
                <c:pt idx="31" formatCode="General">
                  <c:v>8.68818386735657E-4</c:v>
                </c:pt>
                <c:pt idx="32" formatCode="General">
                  <c:v>8.1822234275352496E-4</c:v>
                </c:pt>
                <c:pt idx="33" formatCode="General">
                  <c:v>7.4035819199643404E-4</c:v>
                </c:pt>
                <c:pt idx="34" formatCode="General">
                  <c:v>6.4363649135707E-4</c:v>
                </c:pt>
                <c:pt idx="35" formatCode="General">
                  <c:v>5.3761038820782905E-4</c:v>
                </c:pt>
                <c:pt idx="36" formatCode="General">
                  <c:v>4.3144244251668902E-4</c:v>
                </c:pt>
                <c:pt idx="37" formatCode="General">
                  <c:v>3.3266437948545699E-4</c:v>
                </c:pt>
                <c:pt idx="38" formatCode="General">
                  <c:v>2.4644383369460402E-4</c:v>
                </c:pt>
                <c:pt idx="39" formatCode="General">
                  <c:v>1.7541140705166301E-4</c:v>
                </c:pt>
                <c:pt idx="40" formatCode="General">
                  <c:v>1.1995709201827199E-4</c:v>
                </c:pt>
                <c:pt idx="41">
                  <c:v>7.8817425824868098E-5</c:v>
                </c:pt>
                <c:pt idx="42">
                  <c:v>4.9756151904194399E-5</c:v>
                </c:pt>
                <c:pt idx="43">
                  <c:v>3.0178631639213099E-5</c:v>
                </c:pt>
                <c:pt idx="44">
                  <c:v>1.75865448467898E-5</c:v>
                </c:pt>
                <c:pt idx="45">
                  <c:v>9.8466777332468005E-6</c:v>
                </c:pt>
                <c:pt idx="46">
                  <c:v>5.2969655153874598E-6</c:v>
                </c:pt>
                <c:pt idx="47">
                  <c:v>2.7377436953845202E-6</c:v>
                </c:pt>
                <c:pt idx="48">
                  <c:v>1.3595232846755399E-6</c:v>
                </c:pt>
                <c:pt idx="49">
                  <c:v>6.4864747759356202E-7</c:v>
                </c:pt>
                <c:pt idx="50">
                  <c:v>2.9734390294686002E-7</c:v>
                </c:pt>
                <c:pt idx="51">
                  <c:v>1.30959667132157E-7</c:v>
                </c:pt>
                <c:pt idx="52">
                  <c:v>5.5417165443282698E-8</c:v>
                </c:pt>
                <c:pt idx="53">
                  <c:v>2.2530938098063901E-8</c:v>
                </c:pt>
                <c:pt idx="54">
                  <c:v>8.8012115778435406E-9</c:v>
                </c:pt>
                <c:pt idx="55">
                  <c:v>3.3031923885041201E-9</c:v>
                </c:pt>
                <c:pt idx="56">
                  <c:v>1.1911144617128101E-9</c:v>
                </c:pt>
                <c:pt idx="57">
                  <c:v>4.1266852602856298E-10</c:v>
                </c:pt>
                <c:pt idx="58">
                  <c:v>1.3736541946721701E-10</c:v>
                </c:pt>
                <c:pt idx="59">
                  <c:v>4.3932074085391501E-11</c:v>
                </c:pt>
                <c:pt idx="60">
                  <c:v>1.34993923090905E-11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20A-401A-97AE-F414D5885238}"/>
            </c:ext>
          </c:extLst>
        </c:ser>
        <c:ser>
          <c:idx val="16"/>
          <c:order val="16"/>
          <c:spPr>
            <a:solidFill>
              <a:schemeClr val="accent5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VALUES'!$A$17:$BI$17</c:f>
              <c:numCache>
                <c:formatCode>0.00E+00</c:formatCode>
                <c:ptCount val="61"/>
                <c:pt idx="0">
                  <c:v>2.4110433455807601E-11</c:v>
                </c:pt>
                <c:pt idx="1">
                  <c:v>7.84643726590687E-11</c:v>
                </c:pt>
                <c:pt idx="2">
                  <c:v>2.4533991822455298E-10</c:v>
                </c:pt>
                <c:pt idx="3">
                  <c:v>7.3704184664799795E-10</c:v>
                </c:pt>
                <c:pt idx="4">
                  <c:v>2.1273762040412601E-9</c:v>
                </c:pt>
                <c:pt idx="5">
                  <c:v>5.8996285500294697E-9</c:v>
                </c:pt>
                <c:pt idx="6">
                  <c:v>1.5719302115191101E-8</c:v>
                </c:pt>
                <c:pt idx="7">
                  <c:v>4.0241121323993098E-8</c:v>
                </c:pt>
                <c:pt idx="8">
                  <c:v>9.8977187204937799E-8</c:v>
                </c:pt>
                <c:pt idx="9">
                  <c:v>2.3389899837626899E-7</c:v>
                </c:pt>
                <c:pt idx="10">
                  <c:v>5.3106763781231096E-7</c:v>
                </c:pt>
                <c:pt idx="11">
                  <c:v>1.1585093229912E-6</c:v>
                </c:pt>
                <c:pt idx="12">
                  <c:v>2.4281608339300799E-6</c:v>
                </c:pt>
                <c:pt idx="13">
                  <c:v>4.8897154535004703E-6</c:v>
                </c:pt>
                <c:pt idx="14">
                  <c:v>9.4605839768398696E-6</c:v>
                </c:pt>
                <c:pt idx="15">
                  <c:v>1.75865448467898E-5</c:v>
                </c:pt>
                <c:pt idx="16">
                  <c:v>3.1410244960476199E-5</c:v>
                </c:pt>
                <c:pt idx="17">
                  <c:v>5.39001958950846E-5</c:v>
                </c:pt>
                <c:pt idx="18">
                  <c:v>8.8866399467129703E-5</c:v>
                </c:pt>
                <c:pt idx="19" formatCode="General">
                  <c:v>1.40770951536008E-4</c:v>
                </c:pt>
                <c:pt idx="20" formatCode="General">
                  <c:v>2.1424797638565799E-4</c:v>
                </c:pt>
                <c:pt idx="21" formatCode="General">
                  <c:v>3.1329151418621497E-4</c:v>
                </c:pt>
                <c:pt idx="22" formatCode="General">
                  <c:v>4.4015815799994202E-4</c:v>
                </c:pt>
                <c:pt idx="23" formatCode="General">
                  <c:v>5.9415136630265196E-4</c:v>
                </c:pt>
                <c:pt idx="24" formatCode="General">
                  <c:v>7.7057278299148498E-4</c:v>
                </c:pt>
                <c:pt idx="25" formatCode="General">
                  <c:v>9.6019281410964896E-4</c:v>
                </c:pt>
                <c:pt idx="26" formatCode="General">
                  <c:v>1.1495595089968599E-3</c:v>
                </c:pt>
                <c:pt idx="27" formatCode="General">
                  <c:v>1.32230818342627E-3</c:v>
                </c:pt>
                <c:pt idx="28" formatCode="General">
                  <c:v>1.46137654905616E-3</c:v>
                </c:pt>
                <c:pt idx="29" formatCode="General">
                  <c:v>1.5517430280521599E-3</c:v>
                </c:pt>
                <c:pt idx="30" formatCode="General">
                  <c:v>1.58309031659599E-3</c:v>
                </c:pt>
                <c:pt idx="31" formatCode="General">
                  <c:v>1.5517430280521599E-3</c:v>
                </c:pt>
                <c:pt idx="32" formatCode="General">
                  <c:v>1.46137654905616E-3</c:v>
                </c:pt>
                <c:pt idx="33" formatCode="General">
                  <c:v>1.32230818342627E-3</c:v>
                </c:pt>
                <c:pt idx="34" formatCode="General">
                  <c:v>1.1495595089968599E-3</c:v>
                </c:pt>
                <c:pt idx="35" formatCode="General">
                  <c:v>9.6019281410964896E-4</c:v>
                </c:pt>
                <c:pt idx="36" formatCode="General">
                  <c:v>7.7057278299148498E-4</c:v>
                </c:pt>
                <c:pt idx="37" formatCode="General">
                  <c:v>5.9415136630265196E-4</c:v>
                </c:pt>
                <c:pt idx="38" formatCode="General">
                  <c:v>4.4015815799994202E-4</c:v>
                </c:pt>
                <c:pt idx="39" formatCode="General">
                  <c:v>3.1329151418621497E-4</c:v>
                </c:pt>
                <c:pt idx="40" formatCode="General">
                  <c:v>2.1424797638565799E-4</c:v>
                </c:pt>
                <c:pt idx="41" formatCode="General">
                  <c:v>1.40770951536008E-4</c:v>
                </c:pt>
                <c:pt idx="42">
                  <c:v>8.8866399467129703E-5</c:v>
                </c:pt>
                <c:pt idx="43">
                  <c:v>5.39001958950846E-5</c:v>
                </c:pt>
                <c:pt idx="44">
                  <c:v>3.1410244960476199E-5</c:v>
                </c:pt>
                <c:pt idx="45">
                  <c:v>1.75865448467898E-5</c:v>
                </c:pt>
                <c:pt idx="46">
                  <c:v>9.4605839768398696E-6</c:v>
                </c:pt>
                <c:pt idx="47">
                  <c:v>4.8897154535004703E-6</c:v>
                </c:pt>
                <c:pt idx="48">
                  <c:v>2.4281608339300799E-6</c:v>
                </c:pt>
                <c:pt idx="49">
                  <c:v>1.1585093229912E-6</c:v>
                </c:pt>
                <c:pt idx="50">
                  <c:v>5.3106763781231096E-7</c:v>
                </c:pt>
                <c:pt idx="51">
                  <c:v>2.3389899837626899E-7</c:v>
                </c:pt>
                <c:pt idx="52">
                  <c:v>9.8977187204937799E-8</c:v>
                </c:pt>
                <c:pt idx="53">
                  <c:v>4.0241121323993098E-8</c:v>
                </c:pt>
                <c:pt idx="54">
                  <c:v>1.5719302115191101E-8</c:v>
                </c:pt>
                <c:pt idx="55">
                  <c:v>5.8996285500294697E-9</c:v>
                </c:pt>
                <c:pt idx="56">
                  <c:v>2.1273762040412601E-9</c:v>
                </c:pt>
                <c:pt idx="57">
                  <c:v>7.3704184664799795E-10</c:v>
                </c:pt>
                <c:pt idx="58">
                  <c:v>2.4533991822455298E-10</c:v>
                </c:pt>
                <c:pt idx="59">
                  <c:v>7.84643726590687E-11</c:v>
                </c:pt>
                <c:pt idx="60">
                  <c:v>2.4110433455807601E-11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20A-401A-97AE-F414D5885238}"/>
            </c:ext>
          </c:extLst>
        </c:ser>
        <c:ser>
          <c:idx val="17"/>
          <c:order val="17"/>
          <c:spPr>
            <a:solidFill>
              <a:schemeClr val="accent6">
                <a:lumMod val="80000"/>
                <a:lumOff val="20000"/>
              </a:schemeClr>
            </a:solidFill>
            <a:ln/>
            <a:effectLst/>
            <a:sp3d/>
          </c:spPr>
          <c:val>
            <c:numRef>
              <c:f>'2D KERNEL VALUES'!$A$18:$BI$18</c:f>
              <c:numCache>
                <c:formatCode>0.00E+00</c:formatCode>
                <c:ptCount val="61"/>
                <c:pt idx="0">
                  <c:v>4.1373669260417401E-11</c:v>
                </c:pt>
                <c:pt idx="1">
                  <c:v>1.3464540191999201E-10</c:v>
                </c:pt>
                <c:pt idx="2">
                  <c:v>4.21004983241206E-10</c:v>
                </c:pt>
                <c:pt idx="3">
                  <c:v>1.2647688665653601E-9</c:v>
                </c:pt>
                <c:pt idx="4">
                  <c:v>3.6505921645835902E-9</c:v>
                </c:pt>
                <c:pt idx="5">
                  <c:v>1.01238030761923E-8</c:v>
                </c:pt>
                <c:pt idx="6">
                  <c:v>2.69744302984248E-8</c:v>
                </c:pt>
                <c:pt idx="7">
                  <c:v>6.9054040333985598E-8</c:v>
                </c:pt>
                <c:pt idx="8">
                  <c:v>1.6984553244342799E-7</c:v>
                </c:pt>
                <c:pt idx="9">
                  <c:v>4.0137228627184298E-7</c:v>
                </c:pt>
                <c:pt idx="10">
                  <c:v>9.1131571077022801E-7</c:v>
                </c:pt>
                <c:pt idx="11">
                  <c:v>1.9880099481580402E-6</c:v>
                </c:pt>
                <c:pt idx="12">
                  <c:v>4.1667406535125297E-6</c:v>
                </c:pt>
                <c:pt idx="13">
                  <c:v>8.3907852723381501E-6</c:v>
                </c:pt>
                <c:pt idx="14">
                  <c:v>1.6234427024533298E-5</c:v>
                </c:pt>
                <c:pt idx="15">
                  <c:v>3.0178631639213099E-5</c:v>
                </c:pt>
                <c:pt idx="16">
                  <c:v>5.39001958950846E-5</c:v>
                </c:pt>
                <c:pt idx="17">
                  <c:v>9.2493106029073295E-5</c:v>
                </c:pt>
                <c:pt idx="18" formatCode="General">
                  <c:v>1.5249535130325501E-4</c:v>
                </c:pt>
                <c:pt idx="19" formatCode="General">
                  <c:v>2.4156391883208101E-4</c:v>
                </c:pt>
                <c:pt idx="20" formatCode="General">
                  <c:v>3.6765099768700801E-4</c:v>
                </c:pt>
                <c:pt idx="21" formatCode="General">
                  <c:v>5.3761038820782905E-4</c:v>
                </c:pt>
                <c:pt idx="22" formatCode="General">
                  <c:v>7.5531441957454805E-4</c:v>
                </c:pt>
                <c:pt idx="23" formatCode="General">
                  <c:v>1.01956782175186E-3</c:v>
                </c:pt>
                <c:pt idx="24" formatCode="General">
                  <c:v>1.32230818342627E-3</c:v>
                </c:pt>
                <c:pt idx="25" formatCode="General">
                  <c:v>1.64769745803275E-3</c:v>
                </c:pt>
                <c:pt idx="26" formatCode="General">
                  <c:v>1.97265200592848E-3</c:v>
                </c:pt>
                <c:pt idx="27" formatCode="General">
                  <c:v>2.26908991668268E-3</c:v>
                </c:pt>
                <c:pt idx="28" formatCode="General">
                  <c:v>2.5077321864163901E-3</c:v>
                </c:pt>
                <c:pt idx="29" formatCode="General">
                  <c:v>2.6628016844850201E-3</c:v>
                </c:pt>
                <c:pt idx="30" formatCode="General">
                  <c:v>2.7165938467371199E-3</c:v>
                </c:pt>
                <c:pt idx="31" formatCode="General">
                  <c:v>2.6628016844850201E-3</c:v>
                </c:pt>
                <c:pt idx="32" formatCode="General">
                  <c:v>2.5077321864163901E-3</c:v>
                </c:pt>
                <c:pt idx="33" formatCode="General">
                  <c:v>2.26908991668268E-3</c:v>
                </c:pt>
                <c:pt idx="34" formatCode="General">
                  <c:v>1.97265200592848E-3</c:v>
                </c:pt>
                <c:pt idx="35" formatCode="General">
                  <c:v>1.64769745803275E-3</c:v>
                </c:pt>
                <c:pt idx="36" formatCode="General">
                  <c:v>1.32230818342627E-3</c:v>
                </c:pt>
                <c:pt idx="37" formatCode="General">
                  <c:v>1.01956782175186E-3</c:v>
                </c:pt>
                <c:pt idx="38" formatCode="General">
                  <c:v>7.5531441957454805E-4</c:v>
                </c:pt>
                <c:pt idx="39" formatCode="General">
                  <c:v>5.3761038820782905E-4</c:v>
                </c:pt>
                <c:pt idx="40" formatCode="General">
                  <c:v>3.6765099768700801E-4</c:v>
                </c:pt>
                <c:pt idx="41" formatCode="General">
                  <c:v>2.4156391883208101E-4</c:v>
                </c:pt>
                <c:pt idx="42" formatCode="General">
                  <c:v>1.5249535130325501E-4</c:v>
                </c:pt>
                <c:pt idx="43">
                  <c:v>9.2493106029073295E-5</c:v>
                </c:pt>
                <c:pt idx="44">
                  <c:v>5.39001958950846E-5</c:v>
                </c:pt>
                <c:pt idx="45">
                  <c:v>3.0178631639213099E-5</c:v>
                </c:pt>
                <c:pt idx="46">
                  <c:v>1.6234427024533298E-5</c:v>
                </c:pt>
                <c:pt idx="47">
                  <c:v>8.3907852723381501E-6</c:v>
                </c:pt>
                <c:pt idx="48">
                  <c:v>4.1667406535125297E-6</c:v>
                </c:pt>
                <c:pt idx="49">
                  <c:v>1.9880099481580402E-6</c:v>
                </c:pt>
                <c:pt idx="50">
                  <c:v>9.1131571077022801E-7</c:v>
                </c:pt>
                <c:pt idx="51">
                  <c:v>4.0137228627184298E-7</c:v>
                </c:pt>
                <c:pt idx="52">
                  <c:v>1.6984553244342799E-7</c:v>
                </c:pt>
                <c:pt idx="53">
                  <c:v>6.9054040333985598E-8</c:v>
                </c:pt>
                <c:pt idx="54">
                  <c:v>2.69744302984248E-8</c:v>
                </c:pt>
                <c:pt idx="55">
                  <c:v>1.01238030761923E-8</c:v>
                </c:pt>
                <c:pt idx="56">
                  <c:v>3.6505921645835902E-9</c:v>
                </c:pt>
                <c:pt idx="57">
                  <c:v>1.2647688665653601E-9</c:v>
                </c:pt>
                <c:pt idx="58">
                  <c:v>4.21004983241206E-10</c:v>
                </c:pt>
                <c:pt idx="59">
                  <c:v>1.3464540191999201E-10</c:v>
                </c:pt>
                <c:pt idx="60">
                  <c:v>4.1373669260417401E-11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20A-401A-97AE-F414D5885238}"/>
            </c:ext>
          </c:extLst>
        </c:ser>
        <c:ser>
          <c:idx val="18"/>
          <c:order val="18"/>
          <c:spPr>
            <a:solidFill>
              <a:schemeClr val="accent1">
                <a:lumMod val="80000"/>
              </a:schemeClr>
            </a:solidFill>
            <a:ln/>
            <a:effectLst/>
            <a:sp3d/>
          </c:spPr>
          <c:val>
            <c:numRef>
              <c:f>'2D KERNEL VALUES'!$A$19:$BI$19</c:f>
              <c:numCache>
                <c:formatCode>0.00E+00</c:formatCode>
                <c:ptCount val="61"/>
                <c:pt idx="0">
                  <c:v>6.8213648556562196E-11</c:v>
                </c:pt>
                <c:pt idx="1">
                  <c:v>2.2199273814745799E-10</c:v>
                </c:pt>
                <c:pt idx="2">
                  <c:v>6.9411987094052702E-10</c:v>
                </c:pt>
                <c:pt idx="3">
                  <c:v>2.08525133282561E-9</c:v>
                </c:pt>
                <c:pt idx="4">
                  <c:v>6.0188089524001898E-9</c:v>
                </c:pt>
                <c:pt idx="5">
                  <c:v>1.6691329472097601E-8</c:v>
                </c:pt>
                <c:pt idx="6">
                  <c:v>4.4473316998031002E-8</c:v>
                </c:pt>
                <c:pt idx="7">
                  <c:v>1.13850865126427E-7</c:v>
                </c:pt>
                <c:pt idx="8">
                  <c:v>2.8002794207286903E-7</c:v>
                </c:pt>
                <c:pt idx="9">
                  <c:v>6.6175102584592796E-7</c:v>
                </c:pt>
                <c:pt idx="10">
                  <c:v>1.5025055966700799E-6</c:v>
                </c:pt>
                <c:pt idx="11">
                  <c:v>3.2776742878916102E-6</c:v>
                </c:pt>
                <c:pt idx="12">
                  <c:v>6.8697939449370598E-6</c:v>
                </c:pt>
                <c:pt idx="13">
                  <c:v>1.38340661563813E-5</c:v>
                </c:pt>
                <c:pt idx="14">
                  <c:v>2.6766045152977099E-5</c:v>
                </c:pt>
                <c:pt idx="15">
                  <c:v>4.9756151904194399E-5</c:v>
                </c:pt>
                <c:pt idx="16">
                  <c:v>8.8866399467129703E-5</c:v>
                </c:pt>
                <c:pt idx="17" formatCode="General">
                  <c:v>1.5249535130325501E-4</c:v>
                </c:pt>
                <c:pt idx="18" formatCode="General">
                  <c:v>2.5142232937656601E-4</c:v>
                </c:pt>
                <c:pt idx="19" formatCode="General">
                  <c:v>3.9827157121213202E-4</c:v>
                </c:pt>
                <c:pt idx="20" formatCode="General">
                  <c:v>6.0615402008069299E-4</c:v>
                </c:pt>
                <c:pt idx="21" formatCode="General">
                  <c:v>8.8636968238760099E-4</c:v>
                </c:pt>
                <c:pt idx="22" formatCode="General">
                  <c:v>1.24530294961908E-3</c:v>
                </c:pt>
                <c:pt idx="23" formatCode="General">
                  <c:v>1.68098315464369E-3</c:v>
                </c:pt>
                <c:pt idx="24" formatCode="General">
                  <c:v>2.1801176284357402E-3</c:v>
                </c:pt>
                <c:pt idx="25" formatCode="General">
                  <c:v>2.7165938467371199E-3</c:v>
                </c:pt>
                <c:pt idx="26" formatCode="General">
                  <c:v>3.2523533218635501E-3</c:v>
                </c:pt>
                <c:pt idx="27" formatCode="General">
                  <c:v>3.7410968107659099E-3</c:v>
                </c:pt>
                <c:pt idx="28" formatCode="General">
                  <c:v>4.13455139696404E-3</c:v>
                </c:pt>
                <c:pt idx="29" formatCode="General">
                  <c:v>4.3902177768665902E-3</c:v>
                </c:pt>
                <c:pt idx="30" formatCode="General">
                  <c:v>4.4789060589685804E-3</c:v>
                </c:pt>
                <c:pt idx="31" formatCode="General">
                  <c:v>4.3902177768665902E-3</c:v>
                </c:pt>
                <c:pt idx="32" formatCode="General">
                  <c:v>4.13455139696404E-3</c:v>
                </c:pt>
                <c:pt idx="33" formatCode="General">
                  <c:v>3.7410968107659099E-3</c:v>
                </c:pt>
                <c:pt idx="34" formatCode="General">
                  <c:v>3.2523533218635501E-3</c:v>
                </c:pt>
                <c:pt idx="35" formatCode="General">
                  <c:v>2.7165938467371199E-3</c:v>
                </c:pt>
                <c:pt idx="36" formatCode="General">
                  <c:v>2.1801176284357402E-3</c:v>
                </c:pt>
                <c:pt idx="37" formatCode="General">
                  <c:v>1.68098315464369E-3</c:v>
                </c:pt>
                <c:pt idx="38" formatCode="General">
                  <c:v>1.24530294961908E-3</c:v>
                </c:pt>
                <c:pt idx="39" formatCode="General">
                  <c:v>8.8636968238760099E-4</c:v>
                </c:pt>
                <c:pt idx="40" formatCode="General">
                  <c:v>6.0615402008069299E-4</c:v>
                </c:pt>
                <c:pt idx="41" formatCode="General">
                  <c:v>3.9827157121213202E-4</c:v>
                </c:pt>
                <c:pt idx="42" formatCode="General">
                  <c:v>2.5142232937656601E-4</c:v>
                </c:pt>
                <c:pt idx="43" formatCode="General">
                  <c:v>1.5249535130325501E-4</c:v>
                </c:pt>
                <c:pt idx="44">
                  <c:v>8.8866399467129703E-5</c:v>
                </c:pt>
                <c:pt idx="45">
                  <c:v>4.9756151904194399E-5</c:v>
                </c:pt>
                <c:pt idx="46">
                  <c:v>2.6766045152977099E-5</c:v>
                </c:pt>
                <c:pt idx="47">
                  <c:v>1.38340661563813E-5</c:v>
                </c:pt>
                <c:pt idx="48">
                  <c:v>6.8697939449370598E-6</c:v>
                </c:pt>
                <c:pt idx="49">
                  <c:v>3.2776742878916102E-6</c:v>
                </c:pt>
                <c:pt idx="50">
                  <c:v>1.5025055966700799E-6</c:v>
                </c:pt>
                <c:pt idx="51">
                  <c:v>6.6175102584592796E-7</c:v>
                </c:pt>
                <c:pt idx="52">
                  <c:v>2.8002794207286903E-7</c:v>
                </c:pt>
                <c:pt idx="53">
                  <c:v>1.13850865126427E-7</c:v>
                </c:pt>
                <c:pt idx="54">
                  <c:v>4.4473316998031002E-8</c:v>
                </c:pt>
                <c:pt idx="55">
                  <c:v>1.6691329472097601E-8</c:v>
                </c:pt>
                <c:pt idx="56">
                  <c:v>6.0188089524001898E-9</c:v>
                </c:pt>
                <c:pt idx="57">
                  <c:v>2.08525133282561E-9</c:v>
                </c:pt>
                <c:pt idx="58">
                  <c:v>6.9411987094052702E-10</c:v>
                </c:pt>
                <c:pt idx="59">
                  <c:v>2.2199273814745799E-10</c:v>
                </c:pt>
                <c:pt idx="60">
                  <c:v>6.8213648556562196E-11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20A-401A-97AE-F414D5885238}"/>
            </c:ext>
          </c:extLst>
        </c:ser>
        <c:ser>
          <c:idx val="19"/>
          <c:order val="19"/>
          <c:spPr>
            <a:solidFill>
              <a:schemeClr val="accent2">
                <a:lumMod val="80000"/>
              </a:schemeClr>
            </a:solidFill>
            <a:ln/>
            <a:effectLst/>
            <a:sp3d/>
          </c:spPr>
          <c:val>
            <c:numRef>
              <c:f>'2D KERNEL VALUES'!$A$20:$BI$20</c:f>
              <c:numCache>
                <c:formatCode>0.00E+00</c:formatCode>
                <c:ptCount val="61"/>
                <c:pt idx="0">
                  <c:v>1.08055466100006E-10</c:v>
                </c:pt>
                <c:pt idx="1">
                  <c:v>3.5165292135708099E-10</c:v>
                </c:pt>
                <c:pt idx="2">
                  <c:v>1.09953723002461E-9</c:v>
                </c:pt>
                <c:pt idx="3">
                  <c:v>3.3031923885041201E-9</c:v>
                </c:pt>
                <c:pt idx="4">
                  <c:v>9.53423868214903E-9</c:v>
                </c:pt>
                <c:pt idx="5">
                  <c:v>2.6440300791721501E-8</c:v>
                </c:pt>
                <c:pt idx="6">
                  <c:v>7.0449024482993796E-8</c:v>
                </c:pt>
                <c:pt idx="7">
                  <c:v>1.8034819361588801E-7</c:v>
                </c:pt>
                <c:pt idx="8">
                  <c:v>4.4358497810917398E-7</c:v>
                </c:pt>
                <c:pt idx="9">
                  <c:v>1.0482625845859501E-6</c:v>
                </c:pt>
                <c:pt idx="10">
                  <c:v>2.3800800279936899E-6</c:v>
                </c:pt>
                <c:pt idx="11">
                  <c:v>5.1920785707344104E-6</c:v>
                </c:pt>
                <c:pt idx="12">
                  <c:v>1.08822618704474E-5</c:v>
                </c:pt>
                <c:pt idx="13">
                  <c:v>2.1914184305016199E-5</c:v>
                </c:pt>
                <c:pt idx="14">
                  <c:v>4.2399395808018602E-5</c:v>
                </c:pt>
                <c:pt idx="15">
                  <c:v>7.8817425824868098E-5</c:v>
                </c:pt>
                <c:pt idx="16" formatCode="General">
                  <c:v>1.40770951536008E-4</c:v>
                </c:pt>
                <c:pt idx="17" formatCode="General">
                  <c:v>2.4156391883208101E-4</c:v>
                </c:pt>
                <c:pt idx="18" formatCode="General">
                  <c:v>3.9827157121213202E-4</c:v>
                </c:pt>
                <c:pt idx="19" formatCode="General">
                  <c:v>6.3089163492001496E-4</c:v>
                </c:pt>
                <c:pt idx="20" formatCode="General">
                  <c:v>9.6019281410964896E-4</c:v>
                </c:pt>
                <c:pt idx="21" formatCode="General">
                  <c:v>1.40407515495802E-3</c:v>
                </c:pt>
                <c:pt idx="22" formatCode="General">
                  <c:v>1.97265200592848E-3</c:v>
                </c:pt>
                <c:pt idx="23" formatCode="General">
                  <c:v>2.6628016844850201E-3</c:v>
                </c:pt>
                <c:pt idx="24" formatCode="General">
                  <c:v>3.4534676194329199E-3</c:v>
                </c:pt>
                <c:pt idx="25" formatCode="General">
                  <c:v>4.3032856404123599E-3</c:v>
                </c:pt>
                <c:pt idx="26" formatCode="General">
                  <c:v>5.1519682871744403E-3</c:v>
                </c:pt>
                <c:pt idx="27" formatCode="General">
                  <c:v>5.9261741332801102E-3</c:v>
                </c:pt>
                <c:pt idx="28" formatCode="General">
                  <c:v>6.5494353075533302E-3</c:v>
                </c:pt>
                <c:pt idx="29" formatCode="General">
                  <c:v>6.9544297687946701E-3</c:v>
                </c:pt>
                <c:pt idx="30" formatCode="General">
                  <c:v>7.0949185692462903E-3</c:v>
                </c:pt>
                <c:pt idx="31" formatCode="General">
                  <c:v>6.9544297687946701E-3</c:v>
                </c:pt>
                <c:pt idx="32" formatCode="General">
                  <c:v>6.5494353075533302E-3</c:v>
                </c:pt>
                <c:pt idx="33" formatCode="General">
                  <c:v>5.9261741332801102E-3</c:v>
                </c:pt>
                <c:pt idx="34" formatCode="General">
                  <c:v>5.1519682871744403E-3</c:v>
                </c:pt>
                <c:pt idx="35" formatCode="General">
                  <c:v>4.3032856404123599E-3</c:v>
                </c:pt>
                <c:pt idx="36" formatCode="General">
                  <c:v>3.4534676194329199E-3</c:v>
                </c:pt>
                <c:pt idx="37" formatCode="General">
                  <c:v>2.6628016844850201E-3</c:v>
                </c:pt>
                <c:pt idx="38" formatCode="General">
                  <c:v>1.97265200592848E-3</c:v>
                </c:pt>
                <c:pt idx="39" formatCode="General">
                  <c:v>1.40407515495802E-3</c:v>
                </c:pt>
                <c:pt idx="40" formatCode="General">
                  <c:v>9.6019281410964896E-4</c:v>
                </c:pt>
                <c:pt idx="41" formatCode="General">
                  <c:v>6.3089163492001496E-4</c:v>
                </c:pt>
                <c:pt idx="42" formatCode="General">
                  <c:v>3.9827157121213202E-4</c:v>
                </c:pt>
                <c:pt idx="43" formatCode="General">
                  <c:v>2.4156391883208101E-4</c:v>
                </c:pt>
                <c:pt idx="44" formatCode="General">
                  <c:v>1.40770951536008E-4</c:v>
                </c:pt>
                <c:pt idx="45">
                  <c:v>7.8817425824868098E-5</c:v>
                </c:pt>
                <c:pt idx="46">
                  <c:v>4.2399395808018602E-5</c:v>
                </c:pt>
                <c:pt idx="47">
                  <c:v>2.1914184305016199E-5</c:v>
                </c:pt>
                <c:pt idx="48">
                  <c:v>1.08822618704474E-5</c:v>
                </c:pt>
                <c:pt idx="49">
                  <c:v>5.1920785707344104E-6</c:v>
                </c:pt>
                <c:pt idx="50">
                  <c:v>2.3800800279936899E-6</c:v>
                </c:pt>
                <c:pt idx="51">
                  <c:v>1.0482625845859501E-6</c:v>
                </c:pt>
                <c:pt idx="52">
                  <c:v>4.4358497810917398E-7</c:v>
                </c:pt>
                <c:pt idx="53">
                  <c:v>1.8034819361588801E-7</c:v>
                </c:pt>
                <c:pt idx="54">
                  <c:v>7.0449024482993796E-8</c:v>
                </c:pt>
                <c:pt idx="55">
                  <c:v>2.6440300791721501E-8</c:v>
                </c:pt>
                <c:pt idx="56">
                  <c:v>9.53423868214903E-9</c:v>
                </c:pt>
                <c:pt idx="57">
                  <c:v>3.3031923885041201E-9</c:v>
                </c:pt>
                <c:pt idx="58">
                  <c:v>1.09953723002461E-9</c:v>
                </c:pt>
                <c:pt idx="59">
                  <c:v>3.5165292135708099E-10</c:v>
                </c:pt>
                <c:pt idx="60">
                  <c:v>1.08055466100006E-10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20A-401A-97AE-F414D5885238}"/>
            </c:ext>
          </c:extLst>
        </c:ser>
        <c:ser>
          <c:idx val="20"/>
          <c:order val="20"/>
          <c:spPr>
            <a:solidFill>
              <a:schemeClr val="accent3">
                <a:lumMod val="80000"/>
              </a:schemeClr>
            </a:solidFill>
            <a:ln/>
            <a:effectLst/>
            <a:sp3d/>
          </c:spPr>
          <c:val>
            <c:numRef>
              <c:f>'2D KERNEL VALUES'!$A$21:$BI$21</c:f>
              <c:numCache>
                <c:formatCode>0.00E+00</c:formatCode>
                <c:ptCount val="61"/>
                <c:pt idx="0">
                  <c:v>1.64456265278662E-10</c:v>
                </c:pt>
                <c:pt idx="1">
                  <c:v>5.3520222722645904E-10</c:v>
                </c:pt>
                <c:pt idx="2">
                  <c:v>1.6734533930688699E-9</c:v>
                </c:pt>
                <c:pt idx="3">
                  <c:v>5.0273318261153699E-9</c:v>
                </c:pt>
                <c:pt idx="4">
                  <c:v>1.45107447363229E-8</c:v>
                </c:pt>
                <c:pt idx="5">
                  <c:v>4.0241121323993098E-8</c:v>
                </c:pt>
                <c:pt idx="6">
                  <c:v>1.07220706893952E-7</c:v>
                </c:pt>
                <c:pt idx="7">
                  <c:v>2.7448301730864699E-7</c:v>
                </c:pt>
                <c:pt idx="8">
                  <c:v>6.7511928333209596E-7</c:v>
                </c:pt>
                <c:pt idx="9">
                  <c:v>1.5954153539332301E-6</c:v>
                </c:pt>
                <c:pt idx="10">
                  <c:v>3.6223903019021198E-6</c:v>
                </c:pt>
                <c:pt idx="11">
                  <c:v>7.9021439784091205E-6</c:v>
                </c:pt>
                <c:pt idx="12">
                  <c:v>1.6562384204995501E-5</c:v>
                </c:pt>
                <c:pt idx="13">
                  <c:v>3.3352546034975897E-5</c:v>
                </c:pt>
                <c:pt idx="14">
                  <c:v>6.4530250401262205E-5</c:v>
                </c:pt>
                <c:pt idx="15" formatCode="General">
                  <c:v>1.1995709201827199E-4</c:v>
                </c:pt>
                <c:pt idx="16" formatCode="General">
                  <c:v>2.1424797638565799E-4</c:v>
                </c:pt>
                <c:pt idx="17" formatCode="General">
                  <c:v>3.6765099768700801E-4</c:v>
                </c:pt>
                <c:pt idx="18" formatCode="General">
                  <c:v>6.0615402008069299E-4</c:v>
                </c:pt>
                <c:pt idx="19" formatCode="General">
                  <c:v>9.6019281410964896E-4</c:v>
                </c:pt>
                <c:pt idx="20" formatCode="General">
                  <c:v>1.46137654905616E-3</c:v>
                </c:pt>
                <c:pt idx="21" formatCode="General">
                  <c:v>2.1369484070453801E-3</c:v>
                </c:pt>
                <c:pt idx="22" formatCode="General">
                  <c:v>3.0023005156371201E-3</c:v>
                </c:pt>
                <c:pt idx="23" formatCode="General">
                  <c:v>4.0526817940227397E-3</c:v>
                </c:pt>
                <c:pt idx="24" formatCode="General">
                  <c:v>5.2560449503507101E-3</c:v>
                </c:pt>
                <c:pt idx="25" formatCode="General">
                  <c:v>6.5494353075533302E-3</c:v>
                </c:pt>
                <c:pt idx="26" formatCode="General">
                  <c:v>7.8410976688458797E-3</c:v>
                </c:pt>
                <c:pt idx="27" formatCode="General">
                  <c:v>9.0194092027538995E-3</c:v>
                </c:pt>
                <c:pt idx="28" formatCode="General">
                  <c:v>9.9679887491074693E-3</c:v>
                </c:pt>
                <c:pt idx="29" formatCode="General">
                  <c:v>1.0584374749355301E-2</c:v>
                </c:pt>
                <c:pt idx="30" formatCode="General">
                  <c:v>1.07981933026376E-2</c:v>
                </c:pt>
                <c:pt idx="31" formatCode="General">
                  <c:v>1.0584374749355301E-2</c:v>
                </c:pt>
                <c:pt idx="32" formatCode="General">
                  <c:v>9.9679887491074693E-3</c:v>
                </c:pt>
                <c:pt idx="33" formatCode="General">
                  <c:v>9.0194092027538995E-3</c:v>
                </c:pt>
                <c:pt idx="34" formatCode="General">
                  <c:v>7.8410976688458797E-3</c:v>
                </c:pt>
                <c:pt idx="35" formatCode="General">
                  <c:v>6.5494353075533302E-3</c:v>
                </c:pt>
                <c:pt idx="36" formatCode="General">
                  <c:v>5.2560449503507101E-3</c:v>
                </c:pt>
                <c:pt idx="37" formatCode="General">
                  <c:v>4.0526817940227397E-3</c:v>
                </c:pt>
                <c:pt idx="38" formatCode="General">
                  <c:v>3.0023005156371201E-3</c:v>
                </c:pt>
                <c:pt idx="39" formatCode="General">
                  <c:v>2.1369484070453801E-3</c:v>
                </c:pt>
                <c:pt idx="40" formatCode="General">
                  <c:v>1.46137654905616E-3</c:v>
                </c:pt>
                <c:pt idx="41" formatCode="General">
                  <c:v>9.6019281410964896E-4</c:v>
                </c:pt>
                <c:pt idx="42" formatCode="General">
                  <c:v>6.0615402008069299E-4</c:v>
                </c:pt>
                <c:pt idx="43" formatCode="General">
                  <c:v>3.6765099768700801E-4</c:v>
                </c:pt>
                <c:pt idx="44" formatCode="General">
                  <c:v>2.1424797638565799E-4</c:v>
                </c:pt>
                <c:pt idx="45" formatCode="General">
                  <c:v>1.1995709201827199E-4</c:v>
                </c:pt>
                <c:pt idx="46">
                  <c:v>6.4530250401262205E-5</c:v>
                </c:pt>
                <c:pt idx="47">
                  <c:v>3.3352546034975897E-5</c:v>
                </c:pt>
                <c:pt idx="48">
                  <c:v>1.6562384204995501E-5</c:v>
                </c:pt>
                <c:pt idx="49">
                  <c:v>7.9021439784091205E-6</c:v>
                </c:pt>
                <c:pt idx="50">
                  <c:v>3.6223903019021198E-6</c:v>
                </c:pt>
                <c:pt idx="51">
                  <c:v>1.5954153539332301E-6</c:v>
                </c:pt>
                <c:pt idx="52">
                  <c:v>6.7511928333209596E-7</c:v>
                </c:pt>
                <c:pt idx="53">
                  <c:v>2.7448301730864699E-7</c:v>
                </c:pt>
                <c:pt idx="54">
                  <c:v>1.07220706893952E-7</c:v>
                </c:pt>
                <c:pt idx="55">
                  <c:v>4.0241121323993098E-8</c:v>
                </c:pt>
                <c:pt idx="56">
                  <c:v>1.45107447363229E-8</c:v>
                </c:pt>
                <c:pt idx="57">
                  <c:v>5.0273318261153699E-9</c:v>
                </c:pt>
                <c:pt idx="58">
                  <c:v>1.6734533930688699E-9</c:v>
                </c:pt>
                <c:pt idx="59">
                  <c:v>5.3520222722645904E-10</c:v>
                </c:pt>
                <c:pt idx="60">
                  <c:v>1.64456265278662E-10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20A-401A-97AE-F414D5885238}"/>
            </c:ext>
          </c:extLst>
        </c:ser>
        <c:ser>
          <c:idx val="21"/>
          <c:order val="21"/>
          <c:spPr>
            <a:solidFill>
              <a:schemeClr val="accent4">
                <a:lumMod val="80000"/>
              </a:schemeClr>
            </a:solidFill>
            <a:ln/>
            <a:effectLst/>
            <a:sp3d/>
          </c:spPr>
          <c:val>
            <c:numRef>
              <c:f>'2D KERNEL VALUES'!$A$22:$BI$22</c:f>
              <c:numCache>
                <c:formatCode>0.00E+00</c:formatCode>
                <c:ptCount val="61"/>
                <c:pt idx="0">
                  <c:v>2.40481862352894E-10</c:v>
                </c:pt>
                <c:pt idx="1">
                  <c:v>7.8261796910412399E-10</c:v>
                </c:pt>
                <c:pt idx="2">
                  <c:v>2.4470651078210101E-9</c:v>
                </c:pt>
                <c:pt idx="3">
                  <c:v>7.35138985530071E-9</c:v>
                </c:pt>
                <c:pt idx="4">
                  <c:v>2.1218838409138699E-8</c:v>
                </c:pt>
                <c:pt idx="5">
                  <c:v>5.8843971573628097E-8</c:v>
                </c:pt>
                <c:pt idx="6">
                  <c:v>1.5678718735927001E-7</c:v>
                </c:pt>
                <c:pt idx="7">
                  <c:v>4.0137228627184298E-7</c:v>
                </c:pt>
                <c:pt idx="8">
                  <c:v>9.8721652404640095E-7</c:v>
                </c:pt>
                <c:pt idx="9">
                  <c:v>2.3329512858033198E-6</c:v>
                </c:pt>
                <c:pt idx="10">
                  <c:v>5.2969655153874598E-6</c:v>
                </c:pt>
                <c:pt idx="11">
                  <c:v>1.1555183363118101E-5</c:v>
                </c:pt>
                <c:pt idx="12">
                  <c:v>2.42189191872537E-5</c:v>
                </c:pt>
                <c:pt idx="13">
                  <c:v>4.8770914085340801E-5</c:v>
                </c:pt>
                <c:pt idx="14">
                  <c:v>9.4361590714097402E-5</c:v>
                </c:pt>
                <c:pt idx="15" formatCode="General">
                  <c:v>1.7541140705166301E-4</c:v>
                </c:pt>
                <c:pt idx="16" formatCode="General">
                  <c:v>3.1329151418621497E-4</c:v>
                </c:pt>
                <c:pt idx="17" formatCode="General">
                  <c:v>5.3761038820782905E-4</c:v>
                </c:pt>
                <c:pt idx="18" formatCode="General">
                  <c:v>8.8636968238760099E-4</c:v>
                </c:pt>
                <c:pt idx="19" formatCode="General">
                  <c:v>1.40407515495802E-3</c:v>
                </c:pt>
                <c:pt idx="20" formatCode="General">
                  <c:v>2.1369484070453801E-3</c:v>
                </c:pt>
                <c:pt idx="21" formatCode="General">
                  <c:v>3.12482672403848E-3</c:v>
                </c:pt>
                <c:pt idx="22" formatCode="General">
                  <c:v>4.3902177768665902E-3</c:v>
                </c:pt>
                <c:pt idx="23" formatCode="General">
                  <c:v>5.9261741332801102E-3</c:v>
                </c:pt>
                <c:pt idx="24" formatCode="General">
                  <c:v>7.6858335322714201E-3</c:v>
                </c:pt>
                <c:pt idx="25" formatCode="General">
                  <c:v>9.5771383197316307E-3</c:v>
                </c:pt>
                <c:pt idx="26" formatCode="General">
                  <c:v>1.1465916285402E-2</c:v>
                </c:pt>
                <c:pt idx="27" formatCode="General">
                  <c:v>1.31889430829883E-2</c:v>
                </c:pt>
                <c:pt idx="28" formatCode="General">
                  <c:v>1.4576036335473601E-2</c:v>
                </c:pt>
                <c:pt idx="29" formatCode="General">
                  <c:v>1.5477368084779E-2</c:v>
                </c:pt>
                <c:pt idx="30" formatCode="General">
                  <c:v>1.57900316601788E-2</c:v>
                </c:pt>
                <c:pt idx="31" formatCode="General">
                  <c:v>1.5477368084779E-2</c:v>
                </c:pt>
                <c:pt idx="32" formatCode="General">
                  <c:v>1.4576036335473601E-2</c:v>
                </c:pt>
                <c:pt idx="33" formatCode="General">
                  <c:v>1.31889430829883E-2</c:v>
                </c:pt>
                <c:pt idx="34" formatCode="General">
                  <c:v>1.1465916285402E-2</c:v>
                </c:pt>
                <c:pt idx="35" formatCode="General">
                  <c:v>9.5771383197316307E-3</c:v>
                </c:pt>
                <c:pt idx="36" formatCode="General">
                  <c:v>7.6858335322714201E-3</c:v>
                </c:pt>
                <c:pt idx="37" formatCode="General">
                  <c:v>5.9261741332801102E-3</c:v>
                </c:pt>
                <c:pt idx="38" formatCode="General">
                  <c:v>4.3902177768665902E-3</c:v>
                </c:pt>
                <c:pt idx="39" formatCode="General">
                  <c:v>3.12482672403848E-3</c:v>
                </c:pt>
                <c:pt idx="40" formatCode="General">
                  <c:v>2.1369484070453801E-3</c:v>
                </c:pt>
                <c:pt idx="41" formatCode="General">
                  <c:v>1.40407515495802E-3</c:v>
                </c:pt>
                <c:pt idx="42" formatCode="General">
                  <c:v>8.8636968238760099E-4</c:v>
                </c:pt>
                <c:pt idx="43" formatCode="General">
                  <c:v>5.3761038820782905E-4</c:v>
                </c:pt>
                <c:pt idx="44" formatCode="General">
                  <c:v>3.1329151418621497E-4</c:v>
                </c:pt>
                <c:pt idx="45" formatCode="General">
                  <c:v>1.7541140705166301E-4</c:v>
                </c:pt>
                <c:pt idx="46">
                  <c:v>9.4361590714097402E-5</c:v>
                </c:pt>
                <c:pt idx="47">
                  <c:v>4.8770914085340801E-5</c:v>
                </c:pt>
                <c:pt idx="48">
                  <c:v>2.42189191872537E-5</c:v>
                </c:pt>
                <c:pt idx="49">
                  <c:v>1.1555183363118101E-5</c:v>
                </c:pt>
                <c:pt idx="50">
                  <c:v>5.2969655153874598E-6</c:v>
                </c:pt>
                <c:pt idx="51">
                  <c:v>2.3329512858033198E-6</c:v>
                </c:pt>
                <c:pt idx="52">
                  <c:v>9.8721652404640095E-7</c:v>
                </c:pt>
                <c:pt idx="53">
                  <c:v>4.0137228627184298E-7</c:v>
                </c:pt>
                <c:pt idx="54">
                  <c:v>1.5678718735927001E-7</c:v>
                </c:pt>
                <c:pt idx="55">
                  <c:v>5.8843971573628097E-8</c:v>
                </c:pt>
                <c:pt idx="56">
                  <c:v>2.1218838409138699E-8</c:v>
                </c:pt>
                <c:pt idx="57">
                  <c:v>7.35138985530071E-9</c:v>
                </c:pt>
                <c:pt idx="58">
                  <c:v>2.4470651078210101E-9</c:v>
                </c:pt>
                <c:pt idx="59">
                  <c:v>7.8261796910412399E-10</c:v>
                </c:pt>
                <c:pt idx="60">
                  <c:v>2.40481862352894E-10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20A-401A-97AE-F414D5885238}"/>
            </c:ext>
          </c:extLst>
        </c:ser>
        <c:ser>
          <c:idx val="22"/>
          <c:order val="22"/>
          <c:spPr>
            <a:solidFill>
              <a:schemeClr val="accent5">
                <a:lumMod val="80000"/>
              </a:schemeClr>
            </a:solidFill>
            <a:ln/>
            <a:effectLst/>
            <a:sp3d/>
          </c:spPr>
          <c:val>
            <c:numRef>
              <c:f>'2D KERNEL VALUES'!$A$23:$BI$23</c:f>
              <c:numCache>
                <c:formatCode>0.00E+00</c:formatCode>
                <c:ptCount val="61"/>
                <c:pt idx="0">
                  <c:v>3.37864413086945E-10</c:v>
                </c:pt>
                <c:pt idx="1">
                  <c:v>1.09953723002461E-9</c:v>
                </c:pt>
                <c:pt idx="2">
                  <c:v>3.43799822718537E-9</c:v>
                </c:pt>
                <c:pt idx="3">
                  <c:v>1.0328317464498399E-8</c:v>
                </c:pt>
                <c:pt idx="4">
                  <c:v>2.9811355897477702E-8</c:v>
                </c:pt>
                <c:pt idx="5">
                  <c:v>8.2672696081561396E-8</c:v>
                </c:pt>
                <c:pt idx="6">
                  <c:v>2.2027778111164999E-7</c:v>
                </c:pt>
                <c:pt idx="7">
                  <c:v>5.6390702651662698E-7</c:v>
                </c:pt>
                <c:pt idx="8">
                  <c:v>1.3869874768235601E-6</c:v>
                </c:pt>
                <c:pt idx="9">
                  <c:v>3.2776742878916102E-6</c:v>
                </c:pt>
                <c:pt idx="10">
                  <c:v>7.4419589381420499E-6</c:v>
                </c:pt>
                <c:pt idx="11">
                  <c:v>1.6234427024533298E-5</c:v>
                </c:pt>
                <c:pt idx="12">
                  <c:v>3.4026312158186502E-5</c:v>
                </c:pt>
                <c:pt idx="13">
                  <c:v>6.8520578233783596E-5</c:v>
                </c:pt>
                <c:pt idx="14" formatCode="General">
                  <c:v>1.32573089515519E-4</c:v>
                </c:pt>
                <c:pt idx="15" formatCode="General">
                  <c:v>2.4644383369460402E-4</c:v>
                </c:pt>
                <c:pt idx="16" formatCode="General">
                  <c:v>4.4015815799994202E-4</c:v>
                </c:pt>
                <c:pt idx="17" formatCode="General">
                  <c:v>7.5531441957454805E-4</c:v>
                </c:pt>
                <c:pt idx="18" formatCode="General">
                  <c:v>1.24530294961908E-3</c:v>
                </c:pt>
                <c:pt idx="19" formatCode="General">
                  <c:v>1.97265200592848E-3</c:v>
                </c:pt>
                <c:pt idx="20" formatCode="General">
                  <c:v>3.0023005156371201E-3</c:v>
                </c:pt>
                <c:pt idx="21" formatCode="General">
                  <c:v>4.3902177768665902E-3</c:v>
                </c:pt>
                <c:pt idx="22" formatCode="General">
                  <c:v>6.1680258876581698E-3</c:v>
                </c:pt>
                <c:pt idx="23" formatCode="General">
                  <c:v>8.3259640698121803E-3</c:v>
                </c:pt>
                <c:pt idx="24" formatCode="General">
                  <c:v>1.07981933026376E-2</c:v>
                </c:pt>
                <c:pt idx="25" formatCode="General">
                  <c:v>1.34553774068012E-2</c:v>
                </c:pt>
                <c:pt idx="26" formatCode="General">
                  <c:v>1.6109011458779299E-2</c:v>
                </c:pt>
                <c:pt idx="27" formatCode="General">
                  <c:v>1.8529773806524701E-2</c:v>
                </c:pt>
                <c:pt idx="28" formatCode="General">
                  <c:v>2.0478567129491001E-2</c:v>
                </c:pt>
                <c:pt idx="29" formatCode="General">
                  <c:v>2.1744890998976099E-2</c:v>
                </c:pt>
                <c:pt idx="30" formatCode="General">
                  <c:v>2.2184166935891099E-2</c:v>
                </c:pt>
                <c:pt idx="31" formatCode="General">
                  <c:v>2.1744890998976099E-2</c:v>
                </c:pt>
                <c:pt idx="32" formatCode="General">
                  <c:v>2.0478567129491001E-2</c:v>
                </c:pt>
                <c:pt idx="33" formatCode="General">
                  <c:v>1.8529773806524701E-2</c:v>
                </c:pt>
                <c:pt idx="34" formatCode="General">
                  <c:v>1.6109011458779299E-2</c:v>
                </c:pt>
                <c:pt idx="35" formatCode="General">
                  <c:v>1.34553774068012E-2</c:v>
                </c:pt>
                <c:pt idx="36" formatCode="General">
                  <c:v>1.07981933026376E-2</c:v>
                </c:pt>
                <c:pt idx="37" formatCode="General">
                  <c:v>8.3259640698121803E-3</c:v>
                </c:pt>
                <c:pt idx="38" formatCode="General">
                  <c:v>6.1680258876581698E-3</c:v>
                </c:pt>
                <c:pt idx="39" formatCode="General">
                  <c:v>4.3902177768665902E-3</c:v>
                </c:pt>
                <c:pt idx="40" formatCode="General">
                  <c:v>3.0023005156371201E-3</c:v>
                </c:pt>
                <c:pt idx="41" formatCode="General">
                  <c:v>1.97265200592848E-3</c:v>
                </c:pt>
                <c:pt idx="42" formatCode="General">
                  <c:v>1.24530294961908E-3</c:v>
                </c:pt>
                <c:pt idx="43" formatCode="General">
                  <c:v>7.5531441957454805E-4</c:v>
                </c:pt>
                <c:pt idx="44" formatCode="General">
                  <c:v>4.4015815799994202E-4</c:v>
                </c:pt>
                <c:pt idx="45" formatCode="General">
                  <c:v>2.4644383369460402E-4</c:v>
                </c:pt>
                <c:pt idx="46" formatCode="General">
                  <c:v>1.32573089515519E-4</c:v>
                </c:pt>
                <c:pt idx="47">
                  <c:v>6.8520578233783596E-5</c:v>
                </c:pt>
                <c:pt idx="48">
                  <c:v>3.4026312158186502E-5</c:v>
                </c:pt>
                <c:pt idx="49">
                  <c:v>1.6234427024533298E-5</c:v>
                </c:pt>
                <c:pt idx="50">
                  <c:v>7.4419589381420499E-6</c:v>
                </c:pt>
                <c:pt idx="51">
                  <c:v>3.2776742878916102E-6</c:v>
                </c:pt>
                <c:pt idx="52">
                  <c:v>1.3869874768235601E-6</c:v>
                </c:pt>
                <c:pt idx="53">
                  <c:v>5.6390702651662698E-7</c:v>
                </c:pt>
                <c:pt idx="54">
                  <c:v>2.2027778111164999E-7</c:v>
                </c:pt>
                <c:pt idx="55">
                  <c:v>8.2672696081561396E-8</c:v>
                </c:pt>
                <c:pt idx="56">
                  <c:v>2.9811355897477702E-8</c:v>
                </c:pt>
                <c:pt idx="57">
                  <c:v>1.0328317464498399E-8</c:v>
                </c:pt>
                <c:pt idx="58">
                  <c:v>3.43799822718537E-9</c:v>
                </c:pt>
                <c:pt idx="59">
                  <c:v>1.09953723002461E-9</c:v>
                </c:pt>
                <c:pt idx="60">
                  <c:v>3.37864413086945E-10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20A-401A-97AE-F414D5885238}"/>
            </c:ext>
          </c:extLst>
        </c:ser>
        <c:ser>
          <c:idx val="23"/>
          <c:order val="23"/>
          <c:spPr>
            <a:solidFill>
              <a:schemeClr val="accent6">
                <a:lumMod val="80000"/>
              </a:schemeClr>
            </a:solidFill>
            <a:ln/>
            <a:effectLst/>
            <a:sp3d/>
          </c:spPr>
          <c:val>
            <c:numRef>
              <c:f>'2D KERNEL VALUES'!$A$24:$BI$24</c:f>
              <c:numCache>
                <c:formatCode>0.00E+00</c:formatCode>
                <c:ptCount val="61"/>
                <c:pt idx="0">
                  <c:v>4.5606925377191002E-10</c:v>
                </c:pt>
                <c:pt idx="1">
                  <c:v>1.4842200142064499E-9</c:v>
                </c:pt>
                <c:pt idx="2">
                  <c:v>4.64081218739686E-9</c:v>
                </c:pt>
                <c:pt idx="3">
                  <c:v>1.3941770296894199E-8</c:v>
                </c:pt>
                <c:pt idx="4">
                  <c:v>4.0241121323993098E-8</c:v>
                </c:pt>
                <c:pt idx="5">
                  <c:v>1.1159646695175E-7</c:v>
                </c:pt>
                <c:pt idx="6">
                  <c:v>2.9734390294686002E-7</c:v>
                </c:pt>
                <c:pt idx="7">
                  <c:v>7.6119486639746198E-7</c:v>
                </c:pt>
                <c:pt idx="8">
                  <c:v>1.8722372615879E-6</c:v>
                </c:pt>
                <c:pt idx="9">
                  <c:v>4.4243975058758898E-6</c:v>
                </c:pt>
                <c:pt idx="10">
                  <c:v>1.004559381827E-5</c:v>
                </c:pt>
                <c:pt idx="11">
                  <c:v>2.1914184305016199E-5</c:v>
                </c:pt>
                <c:pt idx="12">
                  <c:v>4.5930717156058398E-5</c:v>
                </c:pt>
                <c:pt idx="13">
                  <c:v>9.2493106029073295E-5</c:v>
                </c:pt>
                <c:pt idx="14" formatCode="General">
                  <c:v>1.7895495253008499E-4</c:v>
                </c:pt>
                <c:pt idx="15" formatCode="General">
                  <c:v>3.3266437948545699E-4</c:v>
                </c:pt>
                <c:pt idx="16" formatCode="General">
                  <c:v>5.9415136630265196E-4</c:v>
                </c:pt>
                <c:pt idx="17" formatCode="General">
                  <c:v>1.01956782175186E-3</c:v>
                </c:pt>
                <c:pt idx="18" formatCode="General">
                  <c:v>1.68098315464369E-3</c:v>
                </c:pt>
                <c:pt idx="19" formatCode="General">
                  <c:v>2.6628016844850201E-3</c:v>
                </c:pt>
                <c:pt idx="20" formatCode="General">
                  <c:v>4.0526817940227397E-3</c:v>
                </c:pt>
                <c:pt idx="21" formatCode="General">
                  <c:v>5.9261741332801102E-3</c:v>
                </c:pt>
                <c:pt idx="22" formatCode="General">
                  <c:v>8.3259640698121803E-3</c:v>
                </c:pt>
                <c:pt idx="23" formatCode="General">
                  <c:v>1.12388759311973E-2</c:v>
                </c:pt>
                <c:pt idx="24" formatCode="General">
                  <c:v>1.4576036335473601E-2</c:v>
                </c:pt>
                <c:pt idx="25" formatCode="General">
                  <c:v>1.8162859701829799E-2</c:v>
                </c:pt>
                <c:pt idx="26" formatCode="General">
                  <c:v>2.1744890998976099E-2</c:v>
                </c:pt>
                <c:pt idx="27" formatCode="General">
                  <c:v>2.5012578375128498E-2</c:v>
                </c:pt>
                <c:pt idx="28" formatCode="General">
                  <c:v>2.7643174206279899E-2</c:v>
                </c:pt>
                <c:pt idx="29" formatCode="General">
                  <c:v>2.9352532634748001E-2</c:v>
                </c:pt>
                <c:pt idx="30" formatCode="General">
                  <c:v>2.9945493127149E-2</c:v>
                </c:pt>
                <c:pt idx="31" formatCode="General">
                  <c:v>2.9352532634748001E-2</c:v>
                </c:pt>
                <c:pt idx="32" formatCode="General">
                  <c:v>2.7643174206279899E-2</c:v>
                </c:pt>
                <c:pt idx="33" formatCode="General">
                  <c:v>2.5012578375128498E-2</c:v>
                </c:pt>
                <c:pt idx="34" formatCode="General">
                  <c:v>2.1744890998976099E-2</c:v>
                </c:pt>
                <c:pt idx="35" formatCode="General">
                  <c:v>1.8162859701829799E-2</c:v>
                </c:pt>
                <c:pt idx="36" formatCode="General">
                  <c:v>1.4576036335473601E-2</c:v>
                </c:pt>
                <c:pt idx="37" formatCode="General">
                  <c:v>1.12388759311973E-2</c:v>
                </c:pt>
                <c:pt idx="38" formatCode="General">
                  <c:v>8.3259640698121803E-3</c:v>
                </c:pt>
                <c:pt idx="39" formatCode="General">
                  <c:v>5.9261741332801102E-3</c:v>
                </c:pt>
                <c:pt idx="40" formatCode="General">
                  <c:v>4.0526817940227397E-3</c:v>
                </c:pt>
                <c:pt idx="41" formatCode="General">
                  <c:v>2.6628016844850201E-3</c:v>
                </c:pt>
                <c:pt idx="42" formatCode="General">
                  <c:v>1.68098315464369E-3</c:v>
                </c:pt>
                <c:pt idx="43" formatCode="General">
                  <c:v>1.01956782175186E-3</c:v>
                </c:pt>
                <c:pt idx="44" formatCode="General">
                  <c:v>5.9415136630265196E-4</c:v>
                </c:pt>
                <c:pt idx="45" formatCode="General">
                  <c:v>3.3266437948545699E-4</c:v>
                </c:pt>
                <c:pt idx="46" formatCode="General">
                  <c:v>1.7895495253008499E-4</c:v>
                </c:pt>
                <c:pt idx="47">
                  <c:v>9.2493106029073295E-5</c:v>
                </c:pt>
                <c:pt idx="48">
                  <c:v>4.5930717156058398E-5</c:v>
                </c:pt>
                <c:pt idx="49">
                  <c:v>2.1914184305016199E-5</c:v>
                </c:pt>
                <c:pt idx="50">
                  <c:v>1.004559381827E-5</c:v>
                </c:pt>
                <c:pt idx="51">
                  <c:v>4.4243975058758898E-6</c:v>
                </c:pt>
                <c:pt idx="52">
                  <c:v>1.8722372615879E-6</c:v>
                </c:pt>
                <c:pt idx="53">
                  <c:v>7.6119486639746198E-7</c:v>
                </c:pt>
                <c:pt idx="54">
                  <c:v>2.9734390294686002E-7</c:v>
                </c:pt>
                <c:pt idx="55">
                  <c:v>1.1159646695175E-7</c:v>
                </c:pt>
                <c:pt idx="56">
                  <c:v>4.0241121323993098E-8</c:v>
                </c:pt>
                <c:pt idx="57">
                  <c:v>1.3941770296894199E-8</c:v>
                </c:pt>
                <c:pt idx="58">
                  <c:v>4.64081218739686E-9</c:v>
                </c:pt>
                <c:pt idx="59">
                  <c:v>1.4842200142064499E-9</c:v>
                </c:pt>
                <c:pt idx="60">
                  <c:v>4.5606925377191002E-10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420A-401A-97AE-F414D5885238}"/>
            </c:ext>
          </c:extLst>
        </c:ser>
        <c:ser>
          <c:idx val="24"/>
          <c:order val="24"/>
          <c:spPr>
            <a:solidFill>
              <a:schemeClr val="accent1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VALUES'!$A$25:$BI$25</c:f>
              <c:numCache>
                <c:formatCode>0.00E+00</c:formatCode>
                <c:ptCount val="61"/>
                <c:pt idx="0">
                  <c:v>5.9148993681999795E-10</c:v>
                </c:pt>
                <c:pt idx="1">
                  <c:v>1.9249295916558401E-9</c:v>
                </c:pt>
                <c:pt idx="2">
                  <c:v>6.0188089524001898E-9</c:v>
                </c:pt>
                <c:pt idx="3">
                  <c:v>1.8081501359425199E-8</c:v>
                </c:pt>
                <c:pt idx="4">
                  <c:v>5.2189920966254198E-8</c:v>
                </c:pt>
                <c:pt idx="5">
                  <c:v>1.44732815555327E-7</c:v>
                </c:pt>
                <c:pt idx="6">
                  <c:v>3.8563425381840902E-7</c:v>
                </c:pt>
                <c:pt idx="7">
                  <c:v>9.8721652404640095E-7</c:v>
                </c:pt>
                <c:pt idx="8">
                  <c:v>2.4281608339300799E-6</c:v>
                </c:pt>
                <c:pt idx="9">
                  <c:v>5.7381342407394503E-6</c:v>
                </c:pt>
                <c:pt idx="10">
                  <c:v>1.3028432861338E-5</c:v>
                </c:pt>
                <c:pt idx="11">
                  <c:v>2.8421164949914301E-5</c:v>
                </c:pt>
                <c:pt idx="12">
                  <c:v>5.9568928981827902E-5</c:v>
                </c:pt>
                <c:pt idx="13" formatCode="General">
                  <c:v>1.1995709201827199E-4</c:v>
                </c:pt>
                <c:pt idx="14" formatCode="General">
                  <c:v>2.3209206209411299E-4</c:v>
                </c:pt>
                <c:pt idx="15" formatCode="General">
                  <c:v>4.3144244251668902E-4</c:v>
                </c:pt>
                <c:pt idx="16" formatCode="General">
                  <c:v>7.7057278299148498E-4</c:v>
                </c:pt>
                <c:pt idx="17" formatCode="General">
                  <c:v>1.32230818342627E-3</c:v>
                </c:pt>
                <c:pt idx="18" formatCode="General">
                  <c:v>2.1801176284357402E-3</c:v>
                </c:pt>
                <c:pt idx="19" formatCode="General">
                  <c:v>3.4534676194329199E-3</c:v>
                </c:pt>
                <c:pt idx="20" formatCode="General">
                  <c:v>5.2560449503507101E-3</c:v>
                </c:pt>
                <c:pt idx="21" formatCode="General">
                  <c:v>7.6858335322714201E-3</c:v>
                </c:pt>
                <c:pt idx="22" formatCode="General">
                  <c:v>1.07981933026376E-2</c:v>
                </c:pt>
                <c:pt idx="23" formatCode="General">
                  <c:v>1.4576036335473601E-2</c:v>
                </c:pt>
                <c:pt idx="24" formatCode="General">
                  <c:v>1.8904100067809199E-2</c:v>
                </c:pt>
                <c:pt idx="25" formatCode="General">
                  <c:v>2.35559592071924E-2</c:v>
                </c:pt>
                <c:pt idx="26" formatCode="General">
                  <c:v>2.8201603367839799E-2</c:v>
                </c:pt>
                <c:pt idx="27" formatCode="General">
                  <c:v>3.2439565439789798E-2</c:v>
                </c:pt>
                <c:pt idx="28" formatCode="General">
                  <c:v>3.5851264319067599E-2</c:v>
                </c:pt>
                <c:pt idx="29" formatCode="General">
                  <c:v>3.80681826938436E-2</c:v>
                </c:pt>
                <c:pt idx="30" formatCode="General">
                  <c:v>3.8837210996642599E-2</c:v>
                </c:pt>
                <c:pt idx="31" formatCode="General">
                  <c:v>3.80681826938436E-2</c:v>
                </c:pt>
                <c:pt idx="32" formatCode="General">
                  <c:v>3.5851264319067599E-2</c:v>
                </c:pt>
                <c:pt idx="33" formatCode="General">
                  <c:v>3.2439565439789798E-2</c:v>
                </c:pt>
                <c:pt idx="34" formatCode="General">
                  <c:v>2.8201603367839799E-2</c:v>
                </c:pt>
                <c:pt idx="35" formatCode="General">
                  <c:v>2.35559592071924E-2</c:v>
                </c:pt>
                <c:pt idx="36" formatCode="General">
                  <c:v>1.8904100067809199E-2</c:v>
                </c:pt>
                <c:pt idx="37" formatCode="General">
                  <c:v>1.4576036335473601E-2</c:v>
                </c:pt>
                <c:pt idx="38" formatCode="General">
                  <c:v>1.07981933026376E-2</c:v>
                </c:pt>
                <c:pt idx="39" formatCode="General">
                  <c:v>7.6858335322714201E-3</c:v>
                </c:pt>
                <c:pt idx="40" formatCode="General">
                  <c:v>5.2560449503507101E-3</c:v>
                </c:pt>
                <c:pt idx="41" formatCode="General">
                  <c:v>3.4534676194329199E-3</c:v>
                </c:pt>
                <c:pt idx="42" formatCode="General">
                  <c:v>2.1801176284357402E-3</c:v>
                </c:pt>
                <c:pt idx="43" formatCode="General">
                  <c:v>1.32230818342627E-3</c:v>
                </c:pt>
                <c:pt idx="44" formatCode="General">
                  <c:v>7.7057278299148498E-4</c:v>
                </c:pt>
                <c:pt idx="45" formatCode="General">
                  <c:v>4.3144244251668902E-4</c:v>
                </c:pt>
                <c:pt idx="46" formatCode="General">
                  <c:v>2.3209206209411299E-4</c:v>
                </c:pt>
                <c:pt idx="47" formatCode="General">
                  <c:v>1.1995709201827199E-4</c:v>
                </c:pt>
                <c:pt idx="48">
                  <c:v>5.9568928981827902E-5</c:v>
                </c:pt>
                <c:pt idx="49">
                  <c:v>2.8421164949914301E-5</c:v>
                </c:pt>
                <c:pt idx="50">
                  <c:v>1.3028432861338E-5</c:v>
                </c:pt>
                <c:pt idx="51">
                  <c:v>5.7381342407394503E-6</c:v>
                </c:pt>
                <c:pt idx="52">
                  <c:v>2.4281608339300799E-6</c:v>
                </c:pt>
                <c:pt idx="53">
                  <c:v>9.8721652404640095E-7</c:v>
                </c:pt>
                <c:pt idx="54">
                  <c:v>3.8563425381840902E-7</c:v>
                </c:pt>
                <c:pt idx="55">
                  <c:v>1.44732815555327E-7</c:v>
                </c:pt>
                <c:pt idx="56">
                  <c:v>5.2189920966254198E-8</c:v>
                </c:pt>
                <c:pt idx="57">
                  <c:v>1.8081501359425199E-8</c:v>
                </c:pt>
                <c:pt idx="58">
                  <c:v>6.0188089524001898E-9</c:v>
                </c:pt>
                <c:pt idx="59">
                  <c:v>1.9249295916558401E-9</c:v>
                </c:pt>
                <c:pt idx="60">
                  <c:v>5.9148993681999795E-10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20A-401A-97AE-F414D5885238}"/>
            </c:ext>
          </c:extLst>
        </c:ser>
        <c:ser>
          <c:idx val="25"/>
          <c:order val="25"/>
          <c:spPr>
            <a:solidFill>
              <a:schemeClr val="accent2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VALUES'!$A$26:$BI$26</c:f>
              <c:numCache>
                <c:formatCode>0.00E+00</c:formatCode>
                <c:ptCount val="61"/>
                <c:pt idx="0">
                  <c:v>7.3704184664799795E-10</c:v>
                </c:pt>
                <c:pt idx="1">
                  <c:v>2.39860997218141E-9</c:v>
                </c:pt>
                <c:pt idx="2">
                  <c:v>7.4998977814368807E-9</c:v>
                </c:pt>
                <c:pt idx="3">
                  <c:v>2.2530938098063901E-8</c:v>
                </c:pt>
                <c:pt idx="4">
                  <c:v>6.5032646087243901E-8</c:v>
                </c:pt>
                <c:pt idx="5">
                  <c:v>1.8034819361588801E-7</c:v>
                </c:pt>
                <c:pt idx="6">
                  <c:v>4.80529870200548E-7</c:v>
                </c:pt>
                <c:pt idx="7">
                  <c:v>1.23014753866558E-6</c:v>
                </c:pt>
                <c:pt idx="8">
                  <c:v>3.0256747132839201E-6</c:v>
                </c:pt>
                <c:pt idx="9">
                  <c:v>7.1501555543721101E-6</c:v>
                </c:pt>
                <c:pt idx="10">
                  <c:v>1.6234427024533298E-5</c:v>
                </c:pt>
                <c:pt idx="11">
                  <c:v>3.5414952300273899E-5</c:v>
                </c:pt>
                <c:pt idx="12">
                  <c:v>7.4227456270268007E-5</c:v>
                </c:pt>
                <c:pt idx="13" formatCode="General">
                  <c:v>1.4947574103289901E-4</c:v>
                </c:pt>
                <c:pt idx="14" formatCode="General">
                  <c:v>2.8920451792951502E-4</c:v>
                </c:pt>
                <c:pt idx="15" formatCode="General">
                  <c:v>5.3761038820782905E-4</c:v>
                </c:pt>
                <c:pt idx="16" formatCode="General">
                  <c:v>9.6019281410964896E-4</c:v>
                </c:pt>
                <c:pt idx="17" formatCode="General">
                  <c:v>1.64769745803275E-3</c:v>
                </c:pt>
                <c:pt idx="18" formatCode="General">
                  <c:v>2.7165938467371199E-3</c:v>
                </c:pt>
                <c:pt idx="19" formatCode="General">
                  <c:v>4.3032856404123599E-3</c:v>
                </c:pt>
                <c:pt idx="20" formatCode="General">
                  <c:v>6.5494353075533302E-3</c:v>
                </c:pt>
                <c:pt idx="21" formatCode="General">
                  <c:v>9.5771383197316307E-3</c:v>
                </c:pt>
                <c:pt idx="22" formatCode="General">
                  <c:v>1.34553774068012E-2</c:v>
                </c:pt>
                <c:pt idx="23" formatCode="General">
                  <c:v>1.8162859701829799E-2</c:v>
                </c:pt>
                <c:pt idx="24" formatCode="General">
                  <c:v>2.35559592071924E-2</c:v>
                </c:pt>
                <c:pt idx="25" formatCode="General">
                  <c:v>2.9352532634748001E-2</c:v>
                </c:pt>
                <c:pt idx="26" formatCode="General">
                  <c:v>3.5141361721919902E-2</c:v>
                </c:pt>
                <c:pt idx="27" formatCode="General">
                  <c:v>4.0422187644888703E-2</c:v>
                </c:pt>
                <c:pt idx="28" formatCode="General">
                  <c:v>4.4673426230127801E-2</c:v>
                </c:pt>
                <c:pt idx="29" formatCode="General">
                  <c:v>4.7435876630547699E-2</c:v>
                </c:pt>
                <c:pt idx="30" formatCode="General">
                  <c:v>4.8394144903828699E-2</c:v>
                </c:pt>
                <c:pt idx="31" formatCode="General">
                  <c:v>4.7435876630547699E-2</c:v>
                </c:pt>
                <c:pt idx="32" formatCode="General">
                  <c:v>4.4673426230127801E-2</c:v>
                </c:pt>
                <c:pt idx="33" formatCode="General">
                  <c:v>4.0422187644888703E-2</c:v>
                </c:pt>
                <c:pt idx="34" formatCode="General">
                  <c:v>3.5141361721919902E-2</c:v>
                </c:pt>
                <c:pt idx="35" formatCode="General">
                  <c:v>2.9352532634748001E-2</c:v>
                </c:pt>
                <c:pt idx="36" formatCode="General">
                  <c:v>2.35559592071924E-2</c:v>
                </c:pt>
                <c:pt idx="37" formatCode="General">
                  <c:v>1.8162859701829799E-2</c:v>
                </c:pt>
                <c:pt idx="38" formatCode="General">
                  <c:v>1.34553774068012E-2</c:v>
                </c:pt>
                <c:pt idx="39" formatCode="General">
                  <c:v>9.5771383197316307E-3</c:v>
                </c:pt>
                <c:pt idx="40" formatCode="General">
                  <c:v>6.5494353075533302E-3</c:v>
                </c:pt>
                <c:pt idx="41" formatCode="General">
                  <c:v>4.3032856404123599E-3</c:v>
                </c:pt>
                <c:pt idx="42" formatCode="General">
                  <c:v>2.7165938467371199E-3</c:v>
                </c:pt>
                <c:pt idx="43" formatCode="General">
                  <c:v>1.64769745803275E-3</c:v>
                </c:pt>
                <c:pt idx="44" formatCode="General">
                  <c:v>9.6019281410964896E-4</c:v>
                </c:pt>
                <c:pt idx="45" formatCode="General">
                  <c:v>5.3761038820782905E-4</c:v>
                </c:pt>
                <c:pt idx="46" formatCode="General">
                  <c:v>2.8920451792951502E-4</c:v>
                </c:pt>
                <c:pt idx="47" formatCode="General">
                  <c:v>1.4947574103289901E-4</c:v>
                </c:pt>
                <c:pt idx="48">
                  <c:v>7.4227456270268007E-5</c:v>
                </c:pt>
                <c:pt idx="49">
                  <c:v>3.5414952300273899E-5</c:v>
                </c:pt>
                <c:pt idx="50">
                  <c:v>1.6234427024533298E-5</c:v>
                </c:pt>
                <c:pt idx="51">
                  <c:v>7.1501555543721101E-6</c:v>
                </c:pt>
                <c:pt idx="52">
                  <c:v>3.0256747132839201E-6</c:v>
                </c:pt>
                <c:pt idx="53">
                  <c:v>1.23014753866558E-6</c:v>
                </c:pt>
                <c:pt idx="54">
                  <c:v>4.80529870200548E-7</c:v>
                </c:pt>
                <c:pt idx="55">
                  <c:v>1.8034819361588801E-7</c:v>
                </c:pt>
                <c:pt idx="56">
                  <c:v>6.5032646087243901E-8</c:v>
                </c:pt>
                <c:pt idx="57">
                  <c:v>2.2530938098063901E-8</c:v>
                </c:pt>
                <c:pt idx="58">
                  <c:v>7.4998977814368807E-9</c:v>
                </c:pt>
                <c:pt idx="59">
                  <c:v>2.39860997218141E-9</c:v>
                </c:pt>
                <c:pt idx="60">
                  <c:v>7.3704184664799795E-10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20A-401A-97AE-F414D5885238}"/>
            </c:ext>
          </c:extLst>
        </c:ser>
        <c:ser>
          <c:idx val="26"/>
          <c:order val="26"/>
          <c:spPr>
            <a:solidFill>
              <a:schemeClr val="accent3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VALUES'!$A$27:$BI$27</c:f>
              <c:numCache>
                <c:formatCode>0.00E+00</c:formatCode>
                <c:ptCount val="61"/>
                <c:pt idx="0">
                  <c:v>8.8239929615434599E-10</c:v>
                </c:pt>
                <c:pt idx="1">
                  <c:v>2.8716575060527101E-9</c:v>
                </c:pt>
                <c:pt idx="2">
                  <c:v>8.9790078455749797E-9</c:v>
                </c:pt>
                <c:pt idx="3">
                  <c:v>2.69744302984248E-8</c:v>
                </c:pt>
                <c:pt idx="4">
                  <c:v>7.7858213065404006E-8</c:v>
                </c:pt>
                <c:pt idx="5">
                  <c:v>2.15915988804595E-7</c:v>
                </c:pt>
                <c:pt idx="6">
                  <c:v>5.7529870410276604E-7</c:v>
                </c:pt>
                <c:pt idx="7">
                  <c:v>1.4727539924919901E-6</c:v>
                </c:pt>
                <c:pt idx="8">
                  <c:v>3.6223903019021198E-6</c:v>
                </c:pt>
                <c:pt idx="9">
                  <c:v>8.5602903787161397E-6</c:v>
                </c:pt>
                <c:pt idx="10">
                  <c:v>1.94361379141052E-5</c:v>
                </c:pt>
                <c:pt idx="11">
                  <c:v>4.2399395808018602E-5</c:v>
                </c:pt>
                <c:pt idx="12">
                  <c:v>8.8866399467129703E-5</c:v>
                </c:pt>
                <c:pt idx="13" formatCode="General">
                  <c:v>1.7895495253008499E-4</c:v>
                </c:pt>
                <c:pt idx="14" formatCode="General">
                  <c:v>3.46240670358488E-4</c:v>
                </c:pt>
                <c:pt idx="15" formatCode="General">
                  <c:v>6.4363649135707E-4</c:v>
                </c:pt>
                <c:pt idx="16" formatCode="General">
                  <c:v>1.1495595089968599E-3</c:v>
                </c:pt>
                <c:pt idx="17" formatCode="General">
                  <c:v>1.97265200592848E-3</c:v>
                </c:pt>
                <c:pt idx="18" formatCode="General">
                  <c:v>3.2523533218635501E-3</c:v>
                </c:pt>
                <c:pt idx="19" formatCode="General">
                  <c:v>5.1519682871744403E-3</c:v>
                </c:pt>
                <c:pt idx="20" formatCode="General">
                  <c:v>7.8410976688458797E-3</c:v>
                </c:pt>
                <c:pt idx="21" formatCode="General">
                  <c:v>1.1465916285402E-2</c:v>
                </c:pt>
                <c:pt idx="22" formatCode="General">
                  <c:v>1.6109011458779299E-2</c:v>
                </c:pt>
                <c:pt idx="23" formatCode="General">
                  <c:v>2.1744890998976099E-2</c:v>
                </c:pt>
                <c:pt idx="24" formatCode="General">
                  <c:v>2.8201603367839799E-2</c:v>
                </c:pt>
                <c:pt idx="25" formatCode="General">
                  <c:v>3.5141361721919902E-2</c:v>
                </c:pt>
                <c:pt idx="26" formatCode="General">
                  <c:v>4.2071848417226602E-2</c:v>
                </c:pt>
                <c:pt idx="27" formatCode="General">
                  <c:v>4.8394144903828699E-2</c:v>
                </c:pt>
                <c:pt idx="28" formatCode="General">
                  <c:v>5.3483801552850298E-2</c:v>
                </c:pt>
                <c:pt idx="29" formatCode="General">
                  <c:v>5.6791055136995901E-2</c:v>
                </c:pt>
                <c:pt idx="30" formatCode="General">
                  <c:v>5.79383105522965E-2</c:v>
                </c:pt>
                <c:pt idx="31" formatCode="General">
                  <c:v>5.6791055136995901E-2</c:v>
                </c:pt>
                <c:pt idx="32" formatCode="General">
                  <c:v>5.3483801552850298E-2</c:v>
                </c:pt>
                <c:pt idx="33" formatCode="General">
                  <c:v>4.8394144903828699E-2</c:v>
                </c:pt>
                <c:pt idx="34" formatCode="General">
                  <c:v>4.2071848417226602E-2</c:v>
                </c:pt>
                <c:pt idx="35" formatCode="General">
                  <c:v>3.5141361721919902E-2</c:v>
                </c:pt>
                <c:pt idx="36" formatCode="General">
                  <c:v>2.8201603367839799E-2</c:v>
                </c:pt>
                <c:pt idx="37" formatCode="General">
                  <c:v>2.1744890998976099E-2</c:v>
                </c:pt>
                <c:pt idx="38" formatCode="General">
                  <c:v>1.6109011458779299E-2</c:v>
                </c:pt>
                <c:pt idx="39" formatCode="General">
                  <c:v>1.1465916285402E-2</c:v>
                </c:pt>
                <c:pt idx="40" formatCode="General">
                  <c:v>7.8410976688458797E-3</c:v>
                </c:pt>
                <c:pt idx="41" formatCode="General">
                  <c:v>5.1519682871744403E-3</c:v>
                </c:pt>
                <c:pt idx="42" formatCode="General">
                  <c:v>3.2523533218635501E-3</c:v>
                </c:pt>
                <c:pt idx="43" formatCode="General">
                  <c:v>1.97265200592848E-3</c:v>
                </c:pt>
                <c:pt idx="44" formatCode="General">
                  <c:v>1.1495595089968599E-3</c:v>
                </c:pt>
                <c:pt idx="45" formatCode="General">
                  <c:v>6.4363649135707E-4</c:v>
                </c:pt>
                <c:pt idx="46" formatCode="General">
                  <c:v>3.46240670358488E-4</c:v>
                </c:pt>
                <c:pt idx="47" formatCode="General">
                  <c:v>1.7895495253008499E-4</c:v>
                </c:pt>
                <c:pt idx="48">
                  <c:v>8.8866399467129703E-5</c:v>
                </c:pt>
                <c:pt idx="49">
                  <c:v>4.2399395808018602E-5</c:v>
                </c:pt>
                <c:pt idx="50">
                  <c:v>1.94361379141052E-5</c:v>
                </c:pt>
                <c:pt idx="51">
                  <c:v>8.5602903787161397E-6</c:v>
                </c:pt>
                <c:pt idx="52">
                  <c:v>3.6223903019021198E-6</c:v>
                </c:pt>
                <c:pt idx="53">
                  <c:v>1.4727539924919901E-6</c:v>
                </c:pt>
                <c:pt idx="54">
                  <c:v>5.7529870410276604E-7</c:v>
                </c:pt>
                <c:pt idx="55">
                  <c:v>2.15915988804595E-7</c:v>
                </c:pt>
                <c:pt idx="56">
                  <c:v>7.7858213065404006E-8</c:v>
                </c:pt>
                <c:pt idx="57">
                  <c:v>2.69744302984248E-8</c:v>
                </c:pt>
                <c:pt idx="58">
                  <c:v>8.9790078455749797E-9</c:v>
                </c:pt>
                <c:pt idx="59">
                  <c:v>2.8716575060527101E-9</c:v>
                </c:pt>
                <c:pt idx="60">
                  <c:v>8.8239929615434599E-10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420A-401A-97AE-F414D5885238}"/>
            </c:ext>
          </c:extLst>
        </c:ser>
        <c:ser>
          <c:idx val="27"/>
          <c:order val="27"/>
          <c:spPr>
            <a:solidFill>
              <a:schemeClr val="accent4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VALUES'!$A$28:$BI$28</c:f>
              <c:numCache>
                <c:formatCode>0.00E+00</c:formatCode>
                <c:ptCount val="61"/>
                <c:pt idx="0">
                  <c:v>1.0150007904964001E-9</c:v>
                </c:pt>
                <c:pt idx="1">
                  <c:v>3.3031923885041201E-9</c:v>
                </c:pt>
                <c:pt idx="2">
                  <c:v>1.0328317464498399E-8</c:v>
                </c:pt>
                <c:pt idx="3">
                  <c:v>3.1027980411378603E-8</c:v>
                </c:pt>
                <c:pt idx="4">
                  <c:v>8.9558262514977699E-8</c:v>
                </c:pt>
                <c:pt idx="5">
                  <c:v>2.4836250467627599E-7</c:v>
                </c:pt>
                <c:pt idx="6">
                  <c:v>6.6175102584592796E-7</c:v>
                </c:pt>
                <c:pt idx="7">
                  <c:v>1.69407032972591E-6</c:v>
                </c:pt>
                <c:pt idx="8">
                  <c:v>4.1667406535125297E-6</c:v>
                </c:pt>
                <c:pt idx="9">
                  <c:v>9.8466777332468005E-6</c:v>
                </c:pt>
                <c:pt idx="10">
                  <c:v>2.2356880193570801E-5</c:v>
                </c:pt>
                <c:pt idx="11">
                  <c:v>4.8770914085340801E-5</c:v>
                </c:pt>
                <c:pt idx="12" formatCode="General">
                  <c:v>1.02220690905819E-4</c:v>
                </c:pt>
                <c:pt idx="13" formatCode="General">
                  <c:v>2.05847193071096E-4</c:v>
                </c:pt>
                <c:pt idx="14" formatCode="General">
                  <c:v>3.9827157121213202E-4</c:v>
                </c:pt>
                <c:pt idx="15" formatCode="General">
                  <c:v>7.4035819199643404E-4</c:v>
                </c:pt>
                <c:pt idx="16" formatCode="General">
                  <c:v>1.32230818342627E-3</c:v>
                </c:pt>
                <c:pt idx="17" formatCode="General">
                  <c:v>2.26908991668268E-3</c:v>
                </c:pt>
                <c:pt idx="18" formatCode="General">
                  <c:v>3.7410968107659099E-3</c:v>
                </c:pt>
                <c:pt idx="19" formatCode="General">
                  <c:v>5.9261741332801102E-3</c:v>
                </c:pt>
                <c:pt idx="20" formatCode="General">
                  <c:v>9.0194092027538995E-3</c:v>
                </c:pt>
                <c:pt idx="21" formatCode="General">
                  <c:v>1.31889430829883E-2</c:v>
                </c:pt>
                <c:pt idx="22" formatCode="General">
                  <c:v>1.8529773806524701E-2</c:v>
                </c:pt>
                <c:pt idx="23" formatCode="General">
                  <c:v>2.5012578375128498E-2</c:v>
                </c:pt>
                <c:pt idx="24" formatCode="General">
                  <c:v>3.2439565439789798E-2</c:v>
                </c:pt>
                <c:pt idx="25" formatCode="General">
                  <c:v>4.0422187644888703E-2</c:v>
                </c:pt>
                <c:pt idx="26" formatCode="General">
                  <c:v>4.8394144903828699E-2</c:v>
                </c:pt>
                <c:pt idx="27" formatCode="General">
                  <c:v>5.56665169009741E-2</c:v>
                </c:pt>
                <c:pt idx="28" formatCode="General">
                  <c:v>6.1521015589523102E-2</c:v>
                </c:pt>
                <c:pt idx="29" formatCode="General">
                  <c:v>6.53252627335425E-2</c:v>
                </c:pt>
                <c:pt idx="30" formatCode="General">
                  <c:v>6.6644920578359898E-2</c:v>
                </c:pt>
                <c:pt idx="31" formatCode="General">
                  <c:v>6.53252627335425E-2</c:v>
                </c:pt>
                <c:pt idx="32" formatCode="General">
                  <c:v>6.1521015589523102E-2</c:v>
                </c:pt>
                <c:pt idx="33" formatCode="General">
                  <c:v>5.56665169009741E-2</c:v>
                </c:pt>
                <c:pt idx="34" formatCode="General">
                  <c:v>4.8394144903828699E-2</c:v>
                </c:pt>
                <c:pt idx="35" formatCode="General">
                  <c:v>4.0422187644888703E-2</c:v>
                </c:pt>
                <c:pt idx="36" formatCode="General">
                  <c:v>3.2439565439789798E-2</c:v>
                </c:pt>
                <c:pt idx="37" formatCode="General">
                  <c:v>2.5012578375128498E-2</c:v>
                </c:pt>
                <c:pt idx="38" formatCode="General">
                  <c:v>1.8529773806524701E-2</c:v>
                </c:pt>
                <c:pt idx="39" formatCode="General">
                  <c:v>1.31889430829883E-2</c:v>
                </c:pt>
                <c:pt idx="40" formatCode="General">
                  <c:v>9.0194092027538995E-3</c:v>
                </c:pt>
                <c:pt idx="41" formatCode="General">
                  <c:v>5.9261741332801102E-3</c:v>
                </c:pt>
                <c:pt idx="42" formatCode="General">
                  <c:v>3.7410968107659099E-3</c:v>
                </c:pt>
                <c:pt idx="43" formatCode="General">
                  <c:v>2.26908991668268E-3</c:v>
                </c:pt>
                <c:pt idx="44" formatCode="General">
                  <c:v>1.32230818342627E-3</c:v>
                </c:pt>
                <c:pt idx="45" formatCode="General">
                  <c:v>7.4035819199643404E-4</c:v>
                </c:pt>
                <c:pt idx="46" formatCode="General">
                  <c:v>3.9827157121213202E-4</c:v>
                </c:pt>
                <c:pt idx="47" formatCode="General">
                  <c:v>2.05847193071096E-4</c:v>
                </c:pt>
                <c:pt idx="48" formatCode="General">
                  <c:v>1.02220690905819E-4</c:v>
                </c:pt>
                <c:pt idx="49">
                  <c:v>4.8770914085340801E-5</c:v>
                </c:pt>
                <c:pt idx="50">
                  <c:v>2.2356880193570801E-5</c:v>
                </c:pt>
                <c:pt idx="51">
                  <c:v>9.8466777332468005E-6</c:v>
                </c:pt>
                <c:pt idx="52">
                  <c:v>4.1667406535125297E-6</c:v>
                </c:pt>
                <c:pt idx="53">
                  <c:v>1.69407032972591E-6</c:v>
                </c:pt>
                <c:pt idx="54">
                  <c:v>6.6175102584592796E-7</c:v>
                </c:pt>
                <c:pt idx="55">
                  <c:v>2.4836250467627599E-7</c:v>
                </c:pt>
                <c:pt idx="56">
                  <c:v>8.9558262514977699E-8</c:v>
                </c:pt>
                <c:pt idx="57">
                  <c:v>3.1027980411378603E-8</c:v>
                </c:pt>
                <c:pt idx="58">
                  <c:v>1.0328317464498399E-8</c:v>
                </c:pt>
                <c:pt idx="59">
                  <c:v>3.3031923885041201E-9</c:v>
                </c:pt>
                <c:pt idx="60">
                  <c:v>1.0150007904964001E-9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420A-401A-97AE-F414D5885238}"/>
            </c:ext>
          </c:extLst>
        </c:ser>
        <c:ser>
          <c:idx val="28"/>
          <c:order val="28"/>
          <c:spPr>
            <a:solidFill>
              <a:schemeClr val="accent5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VALUES'!$A$29:$BI$29</c:f>
              <c:numCache>
                <c:formatCode>0.00E+00</c:formatCode>
                <c:ptCount val="61"/>
                <c:pt idx="0">
                  <c:v>1.12174935548042E-9</c:v>
                </c:pt>
                <c:pt idx="1">
                  <c:v>3.6505921645835902E-9</c:v>
                </c:pt>
                <c:pt idx="2">
                  <c:v>1.1414556094416399E-8</c:v>
                </c:pt>
                <c:pt idx="3">
                  <c:v>3.4291221597276502E-8</c:v>
                </c:pt>
                <c:pt idx="4">
                  <c:v>9.8977187204937799E-8</c:v>
                </c:pt>
                <c:pt idx="5">
                  <c:v>2.7448301730864699E-7</c:v>
                </c:pt>
                <c:pt idx="6">
                  <c:v>7.3134798877164596E-7</c:v>
                </c:pt>
                <c:pt idx="7">
                  <c:v>1.8722372615879E-6</c:v>
                </c:pt>
                <c:pt idx="8">
                  <c:v>4.60496059342556E-6</c:v>
                </c:pt>
                <c:pt idx="9">
                  <c:v>1.08822618704474E-5</c:v>
                </c:pt>
                <c:pt idx="10">
                  <c:v>2.4708173808835899E-5</c:v>
                </c:pt>
                <c:pt idx="11">
                  <c:v>5.39001958950846E-5</c:v>
                </c:pt>
                <c:pt idx="12" formatCode="General">
                  <c:v>1.12971334814711E-4</c:v>
                </c:pt>
                <c:pt idx="13" formatCode="General">
                  <c:v>2.2749633134967799E-4</c:v>
                </c:pt>
                <c:pt idx="14" formatCode="General">
                  <c:v>4.4015815799994202E-4</c:v>
                </c:pt>
                <c:pt idx="15" formatCode="General">
                  <c:v>8.1822234275352496E-4</c:v>
                </c:pt>
                <c:pt idx="16" formatCode="General">
                  <c:v>1.46137654905616E-3</c:v>
                </c:pt>
                <c:pt idx="17" formatCode="General">
                  <c:v>2.5077321864163901E-3</c:v>
                </c:pt>
                <c:pt idx="18" formatCode="General">
                  <c:v>4.13455139696404E-3</c:v>
                </c:pt>
                <c:pt idx="19" formatCode="General">
                  <c:v>6.5494353075533302E-3</c:v>
                </c:pt>
                <c:pt idx="20" formatCode="General">
                  <c:v>9.9679887491074693E-3</c:v>
                </c:pt>
                <c:pt idx="21" formatCode="General">
                  <c:v>1.4576036335473601E-2</c:v>
                </c:pt>
                <c:pt idx="22" formatCode="General">
                  <c:v>2.0478567129491001E-2</c:v>
                </c:pt>
                <c:pt idx="23" formatCode="General">
                  <c:v>2.7643174206279899E-2</c:v>
                </c:pt>
                <c:pt idx="24" formatCode="General">
                  <c:v>3.5851264319067599E-2</c:v>
                </c:pt>
                <c:pt idx="25" formatCode="General">
                  <c:v>4.4673426230127801E-2</c:v>
                </c:pt>
                <c:pt idx="26" formatCode="General">
                  <c:v>5.3483801552850298E-2</c:v>
                </c:pt>
                <c:pt idx="27" formatCode="General">
                  <c:v>6.1521015589523102E-2</c:v>
                </c:pt>
                <c:pt idx="28" formatCode="General">
                  <c:v>6.7991237280019504E-2</c:v>
                </c:pt>
                <c:pt idx="29" formatCode="General">
                  <c:v>7.2195580588762007E-2</c:v>
                </c:pt>
                <c:pt idx="30" formatCode="General">
                  <c:v>7.3654028060664706E-2</c:v>
                </c:pt>
                <c:pt idx="31" formatCode="General">
                  <c:v>7.2195580588762007E-2</c:v>
                </c:pt>
                <c:pt idx="32" formatCode="General">
                  <c:v>6.7991237280019504E-2</c:v>
                </c:pt>
                <c:pt idx="33" formatCode="General">
                  <c:v>6.1521015589523102E-2</c:v>
                </c:pt>
                <c:pt idx="34" formatCode="General">
                  <c:v>5.3483801552850298E-2</c:v>
                </c:pt>
                <c:pt idx="35" formatCode="General">
                  <c:v>4.4673426230127801E-2</c:v>
                </c:pt>
                <c:pt idx="36" formatCode="General">
                  <c:v>3.5851264319067599E-2</c:v>
                </c:pt>
                <c:pt idx="37" formatCode="General">
                  <c:v>2.7643174206279899E-2</c:v>
                </c:pt>
                <c:pt idx="38" formatCode="General">
                  <c:v>2.0478567129491001E-2</c:v>
                </c:pt>
                <c:pt idx="39" formatCode="General">
                  <c:v>1.4576036335473601E-2</c:v>
                </c:pt>
                <c:pt idx="40" formatCode="General">
                  <c:v>9.9679887491074693E-3</c:v>
                </c:pt>
                <c:pt idx="41" formatCode="General">
                  <c:v>6.5494353075533302E-3</c:v>
                </c:pt>
                <c:pt idx="42" formatCode="General">
                  <c:v>4.13455139696404E-3</c:v>
                </c:pt>
                <c:pt idx="43" formatCode="General">
                  <c:v>2.5077321864163901E-3</c:v>
                </c:pt>
                <c:pt idx="44" formatCode="General">
                  <c:v>1.46137654905616E-3</c:v>
                </c:pt>
                <c:pt idx="45" formatCode="General">
                  <c:v>8.1822234275352496E-4</c:v>
                </c:pt>
                <c:pt idx="46" formatCode="General">
                  <c:v>4.4015815799994202E-4</c:v>
                </c:pt>
                <c:pt idx="47" formatCode="General">
                  <c:v>2.2749633134967799E-4</c:v>
                </c:pt>
                <c:pt idx="48" formatCode="General">
                  <c:v>1.12971334814711E-4</c:v>
                </c:pt>
                <c:pt idx="49">
                  <c:v>5.39001958950846E-5</c:v>
                </c:pt>
                <c:pt idx="50">
                  <c:v>2.4708173808835899E-5</c:v>
                </c:pt>
                <c:pt idx="51">
                  <c:v>1.08822618704474E-5</c:v>
                </c:pt>
                <c:pt idx="52">
                  <c:v>4.60496059342556E-6</c:v>
                </c:pt>
                <c:pt idx="53">
                  <c:v>1.8722372615879E-6</c:v>
                </c:pt>
                <c:pt idx="54">
                  <c:v>7.3134798877164596E-7</c:v>
                </c:pt>
                <c:pt idx="55">
                  <c:v>2.7448301730864699E-7</c:v>
                </c:pt>
                <c:pt idx="56">
                  <c:v>9.8977187204937799E-8</c:v>
                </c:pt>
                <c:pt idx="57">
                  <c:v>3.4291221597276502E-8</c:v>
                </c:pt>
                <c:pt idx="58">
                  <c:v>1.1414556094416399E-8</c:v>
                </c:pt>
                <c:pt idx="59">
                  <c:v>3.6505921645835902E-9</c:v>
                </c:pt>
                <c:pt idx="60">
                  <c:v>1.12174935548042E-9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420A-401A-97AE-F414D5885238}"/>
            </c:ext>
          </c:extLst>
        </c:ser>
        <c:ser>
          <c:idx val="29"/>
          <c:order val="29"/>
          <c:spPr>
            <a:solidFill>
              <a:schemeClr val="accent6">
                <a:lumMod val="60000"/>
                <a:lumOff val="40000"/>
              </a:schemeClr>
            </a:solidFill>
            <a:ln/>
            <a:effectLst/>
            <a:sp3d/>
          </c:spPr>
          <c:val>
            <c:numRef>
              <c:f>'2D KERNEL VALUES'!$A$30:$BI$30</c:f>
              <c:numCache>
                <c:formatCode>0.00E+00</c:formatCode>
                <c:ptCount val="61"/>
                <c:pt idx="0">
                  <c:v>1.1911144617128101E-9</c:v>
                </c:pt>
                <c:pt idx="1">
                  <c:v>3.8763321768869899E-9</c:v>
                </c:pt>
                <c:pt idx="2">
                  <c:v>1.2120392823643399E-8</c:v>
                </c:pt>
                <c:pt idx="3">
                  <c:v>3.6411672317673702E-8</c:v>
                </c:pt>
                <c:pt idx="4">
                  <c:v>1.05097594648465E-7</c:v>
                </c:pt>
                <c:pt idx="5">
                  <c:v>2.91456099184364E-7</c:v>
                </c:pt>
                <c:pt idx="6">
                  <c:v>7.7657202272017902E-7</c:v>
                </c:pt>
                <c:pt idx="7">
                  <c:v>1.9880099481580402E-6</c:v>
                </c:pt>
                <c:pt idx="8">
                  <c:v>4.8897154535004703E-6</c:v>
                </c:pt>
                <c:pt idx="9">
                  <c:v>1.1555183363118101E-5</c:v>
                </c:pt>
                <c:pt idx="10">
                  <c:v>2.6236041948616799E-5</c:v>
                </c:pt>
                <c:pt idx="11">
                  <c:v>5.7233197867355E-5</c:v>
                </c:pt>
                <c:pt idx="12" formatCode="General">
                  <c:v>1.1995709201827199E-4</c:v>
                </c:pt>
                <c:pt idx="13" formatCode="General">
                  <c:v>2.4156391883208101E-4</c:v>
                </c:pt>
                <c:pt idx="14" formatCode="General">
                  <c:v>4.6737601842442603E-4</c:v>
                </c:pt>
                <c:pt idx="15" formatCode="General">
                  <c:v>8.68818386735657E-4</c:v>
                </c:pt>
                <c:pt idx="16" formatCode="General">
                  <c:v>1.5517430280521599E-3</c:v>
                </c:pt>
                <c:pt idx="17" formatCode="General">
                  <c:v>2.6628016844850201E-3</c:v>
                </c:pt>
                <c:pt idx="18" formatCode="General">
                  <c:v>4.3902177768665902E-3</c:v>
                </c:pt>
                <c:pt idx="19" formatCode="General">
                  <c:v>6.9544297687946701E-3</c:v>
                </c:pt>
                <c:pt idx="20" formatCode="General">
                  <c:v>1.0584374749355301E-2</c:v>
                </c:pt>
                <c:pt idx="21" formatCode="General">
                  <c:v>1.5477368084779E-2</c:v>
                </c:pt>
                <c:pt idx="22" formatCode="General">
                  <c:v>2.1744890998976099E-2</c:v>
                </c:pt>
                <c:pt idx="23" formatCode="General">
                  <c:v>2.9352532634748001E-2</c:v>
                </c:pt>
                <c:pt idx="24" formatCode="General">
                  <c:v>3.80681826938436E-2</c:v>
                </c:pt>
                <c:pt idx="25" formatCode="General">
                  <c:v>4.7435876630547699E-2</c:v>
                </c:pt>
                <c:pt idx="26" formatCode="General">
                  <c:v>5.6791055136995901E-2</c:v>
                </c:pt>
                <c:pt idx="27" formatCode="General">
                  <c:v>6.53252627335425E-2</c:v>
                </c:pt>
                <c:pt idx="28" formatCode="General">
                  <c:v>7.2195580588762007E-2</c:v>
                </c:pt>
                <c:pt idx="29" formatCode="General">
                  <c:v>7.6659905968208306E-2</c:v>
                </c:pt>
                <c:pt idx="30" formatCode="General">
                  <c:v>7.8208538795091195E-2</c:v>
                </c:pt>
                <c:pt idx="31" formatCode="General">
                  <c:v>7.6659905968208306E-2</c:v>
                </c:pt>
                <c:pt idx="32" formatCode="General">
                  <c:v>7.2195580588762007E-2</c:v>
                </c:pt>
                <c:pt idx="33" formatCode="General">
                  <c:v>6.53252627335425E-2</c:v>
                </c:pt>
                <c:pt idx="34" formatCode="General">
                  <c:v>5.6791055136995901E-2</c:v>
                </c:pt>
                <c:pt idx="35" formatCode="General">
                  <c:v>4.7435876630547699E-2</c:v>
                </c:pt>
                <c:pt idx="36" formatCode="General">
                  <c:v>3.80681826938436E-2</c:v>
                </c:pt>
                <c:pt idx="37" formatCode="General">
                  <c:v>2.9352532634748001E-2</c:v>
                </c:pt>
                <c:pt idx="38" formatCode="General">
                  <c:v>2.1744890998976099E-2</c:v>
                </c:pt>
                <c:pt idx="39" formatCode="General">
                  <c:v>1.5477368084779E-2</c:v>
                </c:pt>
                <c:pt idx="40" formatCode="General">
                  <c:v>1.0584374749355301E-2</c:v>
                </c:pt>
                <c:pt idx="41" formatCode="General">
                  <c:v>6.9544297687946701E-3</c:v>
                </c:pt>
                <c:pt idx="42" formatCode="General">
                  <c:v>4.3902177768665902E-3</c:v>
                </c:pt>
                <c:pt idx="43" formatCode="General">
                  <c:v>2.6628016844850201E-3</c:v>
                </c:pt>
                <c:pt idx="44" formatCode="General">
                  <c:v>1.5517430280521599E-3</c:v>
                </c:pt>
                <c:pt idx="45" formatCode="General">
                  <c:v>8.68818386735657E-4</c:v>
                </c:pt>
                <c:pt idx="46" formatCode="General">
                  <c:v>4.6737601842442603E-4</c:v>
                </c:pt>
                <c:pt idx="47" formatCode="General">
                  <c:v>2.4156391883208101E-4</c:v>
                </c:pt>
                <c:pt idx="48" formatCode="General">
                  <c:v>1.1995709201827199E-4</c:v>
                </c:pt>
                <c:pt idx="49">
                  <c:v>5.7233197867355E-5</c:v>
                </c:pt>
                <c:pt idx="50">
                  <c:v>2.6236041948616799E-5</c:v>
                </c:pt>
                <c:pt idx="51">
                  <c:v>1.1555183363118101E-5</c:v>
                </c:pt>
                <c:pt idx="52">
                  <c:v>4.8897154535004703E-6</c:v>
                </c:pt>
                <c:pt idx="53">
                  <c:v>1.9880099481580402E-6</c:v>
                </c:pt>
                <c:pt idx="54">
                  <c:v>7.7657202272017902E-7</c:v>
                </c:pt>
                <c:pt idx="55">
                  <c:v>2.91456099184364E-7</c:v>
                </c:pt>
                <c:pt idx="56">
                  <c:v>1.05097594648465E-7</c:v>
                </c:pt>
                <c:pt idx="57">
                  <c:v>3.6411672317673702E-8</c:v>
                </c:pt>
                <c:pt idx="58">
                  <c:v>1.2120392823643399E-8</c:v>
                </c:pt>
                <c:pt idx="59">
                  <c:v>3.8763321768869899E-9</c:v>
                </c:pt>
                <c:pt idx="60">
                  <c:v>1.1911144617128101E-9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420A-401A-97AE-F414D5885238}"/>
            </c:ext>
          </c:extLst>
        </c:ser>
        <c:ser>
          <c:idx val="30"/>
          <c:order val="30"/>
          <c:spPr>
            <a:solidFill>
              <a:schemeClr val="accent1">
                <a:lumMod val="50000"/>
              </a:schemeClr>
            </a:solidFill>
            <a:ln/>
            <a:effectLst/>
            <a:sp3d/>
          </c:spPr>
          <c:val>
            <c:numRef>
              <c:f>'2D KERNEL VALUES'!$A$31:$BI$31</c:f>
              <c:numCache>
                <c:formatCode>0.00E+00</c:formatCode>
                <c:ptCount val="61"/>
                <c:pt idx="0">
                  <c:v>1.2151765699646599E-9</c:v>
                </c:pt>
                <c:pt idx="1">
                  <c:v>3.9546392812489302E-9</c:v>
                </c:pt>
                <c:pt idx="2">
                  <c:v>1.23652410003317E-8</c:v>
                </c:pt>
                <c:pt idx="3">
                  <c:v>3.7147236891105902E-8</c:v>
                </c:pt>
                <c:pt idx="4">
                  <c:v>1.07220706893952E-7</c:v>
                </c:pt>
                <c:pt idx="5">
                  <c:v>2.9734390294686002E-7</c:v>
                </c:pt>
                <c:pt idx="6">
                  <c:v>7.92259818206415E-7</c:v>
                </c:pt>
                <c:pt idx="7">
                  <c:v>2.02817041309735E-6</c:v>
                </c:pt>
                <c:pt idx="8">
                  <c:v>4.9884942580107098E-6</c:v>
                </c:pt>
                <c:pt idx="9">
                  <c:v>1.1788613551308E-5</c:v>
                </c:pt>
                <c:pt idx="10">
                  <c:v>2.6766045152977099E-5</c:v>
                </c:pt>
                <c:pt idx="11">
                  <c:v>5.83893851582921E-5</c:v>
                </c:pt>
                <c:pt idx="12" formatCode="General">
                  <c:v>1.2238038602275399E-4</c:v>
                </c:pt>
                <c:pt idx="13" formatCode="General">
                  <c:v>2.4644383369460402E-4</c:v>
                </c:pt>
                <c:pt idx="14" formatCode="General">
                  <c:v>4.7681764029296799E-4</c:v>
                </c:pt>
                <c:pt idx="15" formatCode="General">
                  <c:v>8.8636968238760099E-4</c:v>
                </c:pt>
                <c:pt idx="16" formatCode="General">
                  <c:v>1.58309031659599E-3</c:v>
                </c:pt>
                <c:pt idx="17" formatCode="General">
                  <c:v>2.7165938467371199E-3</c:v>
                </c:pt>
                <c:pt idx="18" formatCode="General">
                  <c:v>4.4789060589685804E-3</c:v>
                </c:pt>
                <c:pt idx="19" formatCode="General">
                  <c:v>7.0949185692462903E-3</c:v>
                </c:pt>
                <c:pt idx="20" formatCode="General">
                  <c:v>1.07981933026376E-2</c:v>
                </c:pt>
                <c:pt idx="21" formatCode="General">
                  <c:v>1.57900316601788E-2</c:v>
                </c:pt>
                <c:pt idx="22" formatCode="General">
                  <c:v>2.2184166935891099E-2</c:v>
                </c:pt>
                <c:pt idx="23" formatCode="General">
                  <c:v>2.9945493127149E-2</c:v>
                </c:pt>
                <c:pt idx="24" formatCode="General">
                  <c:v>3.8837210996642599E-2</c:v>
                </c:pt>
                <c:pt idx="25" formatCode="General">
                  <c:v>4.8394144903828699E-2</c:v>
                </c:pt>
                <c:pt idx="26" formatCode="General">
                  <c:v>5.79383105522965E-2</c:v>
                </c:pt>
                <c:pt idx="27" formatCode="General">
                  <c:v>6.6644920578359898E-2</c:v>
                </c:pt>
                <c:pt idx="28" formatCode="General">
                  <c:v>7.3654028060664706E-2</c:v>
                </c:pt>
                <c:pt idx="29" formatCode="General">
                  <c:v>7.8208538795091195E-2</c:v>
                </c:pt>
                <c:pt idx="30" formatCode="General">
                  <c:v>7.9788456080286493E-2</c:v>
                </c:pt>
                <c:pt idx="31" formatCode="General">
                  <c:v>7.8208538795091195E-2</c:v>
                </c:pt>
                <c:pt idx="32" formatCode="General">
                  <c:v>7.3654028060664706E-2</c:v>
                </c:pt>
                <c:pt idx="33" formatCode="General">
                  <c:v>6.6644920578359898E-2</c:v>
                </c:pt>
                <c:pt idx="34" formatCode="General">
                  <c:v>5.79383105522965E-2</c:v>
                </c:pt>
                <c:pt idx="35" formatCode="General">
                  <c:v>4.8394144903828699E-2</c:v>
                </c:pt>
                <c:pt idx="36" formatCode="General">
                  <c:v>3.8837210996642599E-2</c:v>
                </c:pt>
                <c:pt idx="37" formatCode="General">
                  <c:v>2.9945493127149E-2</c:v>
                </c:pt>
                <c:pt idx="38" formatCode="General">
                  <c:v>2.2184166935891099E-2</c:v>
                </c:pt>
                <c:pt idx="39" formatCode="General">
                  <c:v>1.57900316601788E-2</c:v>
                </c:pt>
                <c:pt idx="40" formatCode="General">
                  <c:v>1.07981933026376E-2</c:v>
                </c:pt>
                <c:pt idx="41" formatCode="General">
                  <c:v>7.0949185692462903E-3</c:v>
                </c:pt>
                <c:pt idx="42" formatCode="General">
                  <c:v>4.4789060589685804E-3</c:v>
                </c:pt>
                <c:pt idx="43" formatCode="General">
                  <c:v>2.7165938467371199E-3</c:v>
                </c:pt>
                <c:pt idx="44" formatCode="General">
                  <c:v>1.58309031659599E-3</c:v>
                </c:pt>
                <c:pt idx="45" formatCode="General">
                  <c:v>8.8636968238760099E-4</c:v>
                </c:pt>
                <c:pt idx="46" formatCode="General">
                  <c:v>4.7681764029296799E-4</c:v>
                </c:pt>
                <c:pt idx="47" formatCode="General">
                  <c:v>2.4644383369460402E-4</c:v>
                </c:pt>
                <c:pt idx="48" formatCode="General">
                  <c:v>1.2238038602275399E-4</c:v>
                </c:pt>
                <c:pt idx="49">
                  <c:v>5.83893851582921E-5</c:v>
                </c:pt>
                <c:pt idx="50">
                  <c:v>2.6766045152977099E-5</c:v>
                </c:pt>
                <c:pt idx="51">
                  <c:v>1.1788613551308E-5</c:v>
                </c:pt>
                <c:pt idx="52">
                  <c:v>4.9884942580107098E-6</c:v>
                </c:pt>
                <c:pt idx="53">
                  <c:v>2.02817041309735E-6</c:v>
                </c:pt>
                <c:pt idx="54">
                  <c:v>7.92259818206415E-7</c:v>
                </c:pt>
                <c:pt idx="55">
                  <c:v>2.9734390294686002E-7</c:v>
                </c:pt>
                <c:pt idx="56">
                  <c:v>1.07220706893952E-7</c:v>
                </c:pt>
                <c:pt idx="57">
                  <c:v>3.7147236891105902E-8</c:v>
                </c:pt>
                <c:pt idx="58">
                  <c:v>1.23652410003317E-8</c:v>
                </c:pt>
                <c:pt idx="59">
                  <c:v>3.9546392812489302E-9</c:v>
                </c:pt>
                <c:pt idx="60">
                  <c:v>1.2151765699646599E-9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420A-401A-97AE-F414D5885238}"/>
            </c:ext>
          </c:extLst>
        </c:ser>
        <c:ser>
          <c:idx val="31"/>
          <c:order val="31"/>
          <c:spPr>
            <a:solidFill>
              <a:schemeClr val="accent2">
                <a:lumMod val="50000"/>
              </a:schemeClr>
            </a:solidFill>
            <a:ln/>
            <a:effectLst/>
            <a:sp3d/>
          </c:spPr>
          <c:val>
            <c:numRef>
              <c:f>'2D KERNEL VALUES'!$A$32:$BI$32</c:f>
              <c:numCache>
                <c:formatCode>0.00E+00</c:formatCode>
                <c:ptCount val="61"/>
                <c:pt idx="0">
                  <c:v>1.1911144617128101E-9</c:v>
                </c:pt>
                <c:pt idx="1">
                  <c:v>3.8763321768869899E-9</c:v>
                </c:pt>
                <c:pt idx="2">
                  <c:v>1.2120392823643399E-8</c:v>
                </c:pt>
                <c:pt idx="3">
                  <c:v>3.6411672317673702E-8</c:v>
                </c:pt>
                <c:pt idx="4">
                  <c:v>1.05097594648465E-7</c:v>
                </c:pt>
                <c:pt idx="5">
                  <c:v>2.91456099184364E-7</c:v>
                </c:pt>
                <c:pt idx="6">
                  <c:v>7.7657202272017902E-7</c:v>
                </c:pt>
                <c:pt idx="7">
                  <c:v>1.9880099481580402E-6</c:v>
                </c:pt>
                <c:pt idx="8">
                  <c:v>4.8897154535004703E-6</c:v>
                </c:pt>
                <c:pt idx="9">
                  <c:v>1.1555183363118101E-5</c:v>
                </c:pt>
                <c:pt idx="10">
                  <c:v>2.6236041948616799E-5</c:v>
                </c:pt>
                <c:pt idx="11">
                  <c:v>5.7233197867355E-5</c:v>
                </c:pt>
                <c:pt idx="12" formatCode="General">
                  <c:v>1.1995709201827199E-4</c:v>
                </c:pt>
                <c:pt idx="13" formatCode="General">
                  <c:v>2.4156391883208101E-4</c:v>
                </c:pt>
                <c:pt idx="14" formatCode="General">
                  <c:v>4.6737601842442603E-4</c:v>
                </c:pt>
                <c:pt idx="15" formatCode="General">
                  <c:v>8.68818386735657E-4</c:v>
                </c:pt>
                <c:pt idx="16" formatCode="General">
                  <c:v>1.5517430280521599E-3</c:v>
                </c:pt>
                <c:pt idx="17" formatCode="General">
                  <c:v>2.6628016844850201E-3</c:v>
                </c:pt>
                <c:pt idx="18" formatCode="General">
                  <c:v>4.3902177768665902E-3</c:v>
                </c:pt>
                <c:pt idx="19" formatCode="General">
                  <c:v>6.9544297687946701E-3</c:v>
                </c:pt>
                <c:pt idx="20" formatCode="General">
                  <c:v>1.0584374749355301E-2</c:v>
                </c:pt>
                <c:pt idx="21" formatCode="General">
                  <c:v>1.5477368084779E-2</c:v>
                </c:pt>
                <c:pt idx="22" formatCode="General">
                  <c:v>2.1744890998976099E-2</c:v>
                </c:pt>
                <c:pt idx="23" formatCode="General">
                  <c:v>2.9352532634748001E-2</c:v>
                </c:pt>
                <c:pt idx="24" formatCode="General">
                  <c:v>3.80681826938436E-2</c:v>
                </c:pt>
                <c:pt idx="25" formatCode="General">
                  <c:v>4.7435876630547699E-2</c:v>
                </c:pt>
                <c:pt idx="26" formatCode="General">
                  <c:v>5.6791055136995901E-2</c:v>
                </c:pt>
                <c:pt idx="27" formatCode="General">
                  <c:v>6.53252627335425E-2</c:v>
                </c:pt>
                <c:pt idx="28" formatCode="General">
                  <c:v>7.2195580588762007E-2</c:v>
                </c:pt>
                <c:pt idx="29" formatCode="General">
                  <c:v>7.6659905968208306E-2</c:v>
                </c:pt>
                <c:pt idx="30" formatCode="General">
                  <c:v>7.8208538795091195E-2</c:v>
                </c:pt>
                <c:pt idx="31" formatCode="General">
                  <c:v>7.6659905968208306E-2</c:v>
                </c:pt>
                <c:pt idx="32" formatCode="General">
                  <c:v>7.2195580588762007E-2</c:v>
                </c:pt>
                <c:pt idx="33" formatCode="General">
                  <c:v>6.53252627335425E-2</c:v>
                </c:pt>
                <c:pt idx="34" formatCode="General">
                  <c:v>5.6791055136995901E-2</c:v>
                </c:pt>
                <c:pt idx="35" formatCode="General">
                  <c:v>4.7435876630547699E-2</c:v>
                </c:pt>
                <c:pt idx="36" formatCode="General">
                  <c:v>3.80681826938436E-2</c:v>
                </c:pt>
                <c:pt idx="37" formatCode="General">
                  <c:v>2.9352532634748001E-2</c:v>
                </c:pt>
                <c:pt idx="38" formatCode="General">
                  <c:v>2.1744890998976099E-2</c:v>
                </c:pt>
                <c:pt idx="39" formatCode="General">
                  <c:v>1.5477368084779E-2</c:v>
                </c:pt>
                <c:pt idx="40" formatCode="General">
                  <c:v>1.0584374749355301E-2</c:v>
                </c:pt>
                <c:pt idx="41" formatCode="General">
                  <c:v>6.9544297687946701E-3</c:v>
                </c:pt>
                <c:pt idx="42" formatCode="General">
                  <c:v>4.3902177768665902E-3</c:v>
                </c:pt>
                <c:pt idx="43" formatCode="General">
                  <c:v>2.6628016844850201E-3</c:v>
                </c:pt>
                <c:pt idx="44" formatCode="General">
                  <c:v>1.5517430280521599E-3</c:v>
                </c:pt>
                <c:pt idx="45" formatCode="General">
                  <c:v>8.68818386735657E-4</c:v>
                </c:pt>
                <c:pt idx="46" formatCode="General">
                  <c:v>4.6737601842442603E-4</c:v>
                </c:pt>
                <c:pt idx="47" formatCode="General">
                  <c:v>2.4156391883208101E-4</c:v>
                </c:pt>
                <c:pt idx="48" formatCode="General">
                  <c:v>1.1995709201827199E-4</c:v>
                </c:pt>
                <c:pt idx="49">
                  <c:v>5.7233197867355E-5</c:v>
                </c:pt>
                <c:pt idx="50">
                  <c:v>2.6236041948616799E-5</c:v>
                </c:pt>
                <c:pt idx="51">
                  <c:v>1.1555183363118101E-5</c:v>
                </c:pt>
                <c:pt idx="52">
                  <c:v>4.8897154535004703E-6</c:v>
                </c:pt>
                <c:pt idx="53">
                  <c:v>1.9880099481580402E-6</c:v>
                </c:pt>
                <c:pt idx="54">
                  <c:v>7.7657202272017902E-7</c:v>
                </c:pt>
                <c:pt idx="55">
                  <c:v>2.91456099184364E-7</c:v>
                </c:pt>
                <c:pt idx="56">
                  <c:v>1.05097594648465E-7</c:v>
                </c:pt>
                <c:pt idx="57">
                  <c:v>3.6411672317673702E-8</c:v>
                </c:pt>
                <c:pt idx="58">
                  <c:v>1.2120392823643399E-8</c:v>
                </c:pt>
                <c:pt idx="59">
                  <c:v>3.8763321768869899E-9</c:v>
                </c:pt>
                <c:pt idx="60">
                  <c:v>1.1911144617128101E-9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420A-401A-97AE-F414D5885238}"/>
            </c:ext>
          </c:extLst>
        </c:ser>
        <c:ser>
          <c:idx val="32"/>
          <c:order val="32"/>
          <c:spPr>
            <a:solidFill>
              <a:schemeClr val="accent3">
                <a:lumMod val="50000"/>
              </a:schemeClr>
            </a:solidFill>
            <a:ln/>
            <a:effectLst/>
            <a:sp3d/>
          </c:spPr>
          <c:val>
            <c:numRef>
              <c:f>'2D KERNEL VALUES'!$A$33:$BI$33</c:f>
              <c:numCache>
                <c:formatCode>0.00E+00</c:formatCode>
                <c:ptCount val="61"/>
                <c:pt idx="0">
                  <c:v>1.12174935548042E-9</c:v>
                </c:pt>
                <c:pt idx="1">
                  <c:v>3.6505921645835902E-9</c:v>
                </c:pt>
                <c:pt idx="2">
                  <c:v>1.1414556094416399E-8</c:v>
                </c:pt>
                <c:pt idx="3">
                  <c:v>3.4291221597276502E-8</c:v>
                </c:pt>
                <c:pt idx="4">
                  <c:v>9.8977187204937799E-8</c:v>
                </c:pt>
                <c:pt idx="5">
                  <c:v>2.7448301730864699E-7</c:v>
                </c:pt>
                <c:pt idx="6">
                  <c:v>7.3134798877164596E-7</c:v>
                </c:pt>
                <c:pt idx="7">
                  <c:v>1.8722372615879E-6</c:v>
                </c:pt>
                <c:pt idx="8">
                  <c:v>4.60496059342556E-6</c:v>
                </c:pt>
                <c:pt idx="9">
                  <c:v>1.08822618704474E-5</c:v>
                </c:pt>
                <c:pt idx="10">
                  <c:v>2.4708173808835899E-5</c:v>
                </c:pt>
                <c:pt idx="11">
                  <c:v>5.39001958950846E-5</c:v>
                </c:pt>
                <c:pt idx="12" formatCode="General">
                  <c:v>1.12971334814711E-4</c:v>
                </c:pt>
                <c:pt idx="13" formatCode="General">
                  <c:v>2.2749633134967799E-4</c:v>
                </c:pt>
                <c:pt idx="14" formatCode="General">
                  <c:v>4.4015815799994202E-4</c:v>
                </c:pt>
                <c:pt idx="15" formatCode="General">
                  <c:v>8.1822234275352496E-4</c:v>
                </c:pt>
                <c:pt idx="16" formatCode="General">
                  <c:v>1.46137654905616E-3</c:v>
                </c:pt>
                <c:pt idx="17" formatCode="General">
                  <c:v>2.5077321864163901E-3</c:v>
                </c:pt>
                <c:pt idx="18" formatCode="General">
                  <c:v>4.13455139696404E-3</c:v>
                </c:pt>
                <c:pt idx="19" formatCode="General">
                  <c:v>6.5494353075533302E-3</c:v>
                </c:pt>
                <c:pt idx="20" formatCode="General">
                  <c:v>9.9679887491074693E-3</c:v>
                </c:pt>
                <c:pt idx="21" formatCode="General">
                  <c:v>1.4576036335473601E-2</c:v>
                </c:pt>
                <c:pt idx="22" formatCode="General">
                  <c:v>2.0478567129491001E-2</c:v>
                </c:pt>
                <c:pt idx="23" formatCode="General">
                  <c:v>2.7643174206279899E-2</c:v>
                </c:pt>
                <c:pt idx="24" formatCode="General">
                  <c:v>3.5851264319067599E-2</c:v>
                </c:pt>
                <c:pt idx="25" formatCode="General">
                  <c:v>4.4673426230127801E-2</c:v>
                </c:pt>
                <c:pt idx="26" formatCode="General">
                  <c:v>5.3483801552850298E-2</c:v>
                </c:pt>
                <c:pt idx="27" formatCode="General">
                  <c:v>6.1521015589523102E-2</c:v>
                </c:pt>
                <c:pt idx="28" formatCode="General">
                  <c:v>6.7991237280019504E-2</c:v>
                </c:pt>
                <c:pt idx="29" formatCode="General">
                  <c:v>7.2195580588762007E-2</c:v>
                </c:pt>
                <c:pt idx="30" formatCode="General">
                  <c:v>7.3654028060664706E-2</c:v>
                </c:pt>
                <c:pt idx="31" formatCode="General">
                  <c:v>7.2195580588762007E-2</c:v>
                </c:pt>
                <c:pt idx="32" formatCode="General">
                  <c:v>6.7991237280019504E-2</c:v>
                </c:pt>
                <c:pt idx="33" formatCode="General">
                  <c:v>6.1521015589523102E-2</c:v>
                </c:pt>
                <c:pt idx="34" formatCode="General">
                  <c:v>5.3483801552850298E-2</c:v>
                </c:pt>
                <c:pt idx="35" formatCode="General">
                  <c:v>4.4673426230127801E-2</c:v>
                </c:pt>
                <c:pt idx="36" formatCode="General">
                  <c:v>3.5851264319067599E-2</c:v>
                </c:pt>
                <c:pt idx="37" formatCode="General">
                  <c:v>2.7643174206279899E-2</c:v>
                </c:pt>
                <c:pt idx="38" formatCode="General">
                  <c:v>2.0478567129491001E-2</c:v>
                </c:pt>
                <c:pt idx="39" formatCode="General">
                  <c:v>1.4576036335473601E-2</c:v>
                </c:pt>
                <c:pt idx="40" formatCode="General">
                  <c:v>9.9679887491074693E-3</c:v>
                </c:pt>
                <c:pt idx="41" formatCode="General">
                  <c:v>6.5494353075533302E-3</c:v>
                </c:pt>
                <c:pt idx="42" formatCode="General">
                  <c:v>4.13455139696404E-3</c:v>
                </c:pt>
                <c:pt idx="43" formatCode="General">
                  <c:v>2.5077321864163901E-3</c:v>
                </c:pt>
                <c:pt idx="44" formatCode="General">
                  <c:v>1.46137654905616E-3</c:v>
                </c:pt>
                <c:pt idx="45" formatCode="General">
                  <c:v>8.1822234275352496E-4</c:v>
                </c:pt>
                <c:pt idx="46" formatCode="General">
                  <c:v>4.4015815799994202E-4</c:v>
                </c:pt>
                <c:pt idx="47" formatCode="General">
                  <c:v>2.2749633134967799E-4</c:v>
                </c:pt>
                <c:pt idx="48" formatCode="General">
                  <c:v>1.12971334814711E-4</c:v>
                </c:pt>
                <c:pt idx="49">
                  <c:v>5.39001958950846E-5</c:v>
                </c:pt>
                <c:pt idx="50">
                  <c:v>2.4708173808835899E-5</c:v>
                </c:pt>
                <c:pt idx="51">
                  <c:v>1.08822618704474E-5</c:v>
                </c:pt>
                <c:pt idx="52">
                  <c:v>4.60496059342556E-6</c:v>
                </c:pt>
                <c:pt idx="53">
                  <c:v>1.8722372615879E-6</c:v>
                </c:pt>
                <c:pt idx="54">
                  <c:v>7.3134798877164596E-7</c:v>
                </c:pt>
                <c:pt idx="55">
                  <c:v>2.7448301730864699E-7</c:v>
                </c:pt>
                <c:pt idx="56">
                  <c:v>9.8977187204937799E-8</c:v>
                </c:pt>
                <c:pt idx="57">
                  <c:v>3.4291221597276502E-8</c:v>
                </c:pt>
                <c:pt idx="58">
                  <c:v>1.1414556094416399E-8</c:v>
                </c:pt>
                <c:pt idx="59">
                  <c:v>3.6505921645835902E-9</c:v>
                </c:pt>
                <c:pt idx="60">
                  <c:v>1.12174935548042E-9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420A-401A-97AE-F414D5885238}"/>
            </c:ext>
          </c:extLst>
        </c:ser>
        <c:ser>
          <c:idx val="33"/>
          <c:order val="33"/>
          <c:spPr>
            <a:solidFill>
              <a:schemeClr val="accent4">
                <a:lumMod val="50000"/>
              </a:schemeClr>
            </a:solidFill>
            <a:ln/>
            <a:effectLst/>
            <a:sp3d/>
          </c:spPr>
          <c:val>
            <c:numRef>
              <c:f>'2D KERNEL VALUES'!$A$34:$BI$34</c:f>
              <c:numCache>
                <c:formatCode>0.00E+00</c:formatCode>
                <c:ptCount val="61"/>
                <c:pt idx="0">
                  <c:v>1.0150007904964001E-9</c:v>
                </c:pt>
                <c:pt idx="1">
                  <c:v>3.3031923885041201E-9</c:v>
                </c:pt>
                <c:pt idx="2">
                  <c:v>1.0328317464498399E-8</c:v>
                </c:pt>
                <c:pt idx="3">
                  <c:v>3.1027980411378603E-8</c:v>
                </c:pt>
                <c:pt idx="4">
                  <c:v>8.9558262514977699E-8</c:v>
                </c:pt>
                <c:pt idx="5">
                  <c:v>2.4836250467627599E-7</c:v>
                </c:pt>
                <c:pt idx="6">
                  <c:v>6.6175102584592796E-7</c:v>
                </c:pt>
                <c:pt idx="7">
                  <c:v>1.69407032972591E-6</c:v>
                </c:pt>
                <c:pt idx="8">
                  <c:v>4.1667406535125297E-6</c:v>
                </c:pt>
                <c:pt idx="9">
                  <c:v>9.8466777332468005E-6</c:v>
                </c:pt>
                <c:pt idx="10">
                  <c:v>2.2356880193570801E-5</c:v>
                </c:pt>
                <c:pt idx="11">
                  <c:v>4.8770914085340801E-5</c:v>
                </c:pt>
                <c:pt idx="12" formatCode="General">
                  <c:v>1.02220690905819E-4</c:v>
                </c:pt>
                <c:pt idx="13" formatCode="General">
                  <c:v>2.05847193071096E-4</c:v>
                </c:pt>
                <c:pt idx="14" formatCode="General">
                  <c:v>3.9827157121213202E-4</c:v>
                </c:pt>
                <c:pt idx="15" formatCode="General">
                  <c:v>7.4035819199643404E-4</c:v>
                </c:pt>
                <c:pt idx="16" formatCode="General">
                  <c:v>1.32230818342627E-3</c:v>
                </c:pt>
                <c:pt idx="17" formatCode="General">
                  <c:v>2.26908991668268E-3</c:v>
                </c:pt>
                <c:pt idx="18" formatCode="General">
                  <c:v>3.7410968107659099E-3</c:v>
                </c:pt>
                <c:pt idx="19" formatCode="General">
                  <c:v>5.9261741332801102E-3</c:v>
                </c:pt>
                <c:pt idx="20" formatCode="General">
                  <c:v>9.0194092027538995E-3</c:v>
                </c:pt>
                <c:pt idx="21" formatCode="General">
                  <c:v>1.31889430829883E-2</c:v>
                </c:pt>
                <c:pt idx="22" formatCode="General">
                  <c:v>1.8529773806524701E-2</c:v>
                </c:pt>
                <c:pt idx="23" formatCode="General">
                  <c:v>2.5012578375128498E-2</c:v>
                </c:pt>
                <c:pt idx="24" formatCode="General">
                  <c:v>3.2439565439789798E-2</c:v>
                </c:pt>
                <c:pt idx="25" formatCode="General">
                  <c:v>4.0422187644888703E-2</c:v>
                </c:pt>
                <c:pt idx="26" formatCode="General">
                  <c:v>4.8394144903828699E-2</c:v>
                </c:pt>
                <c:pt idx="27" formatCode="General">
                  <c:v>5.56665169009741E-2</c:v>
                </c:pt>
                <c:pt idx="28" formatCode="General">
                  <c:v>6.1521015589523102E-2</c:v>
                </c:pt>
                <c:pt idx="29" formatCode="General">
                  <c:v>6.53252627335425E-2</c:v>
                </c:pt>
                <c:pt idx="30" formatCode="General">
                  <c:v>6.6644920578359898E-2</c:v>
                </c:pt>
                <c:pt idx="31" formatCode="General">
                  <c:v>6.53252627335425E-2</c:v>
                </c:pt>
                <c:pt idx="32" formatCode="General">
                  <c:v>6.1521015589523102E-2</c:v>
                </c:pt>
                <c:pt idx="33" formatCode="General">
                  <c:v>5.56665169009741E-2</c:v>
                </c:pt>
                <c:pt idx="34" formatCode="General">
                  <c:v>4.8394144903828699E-2</c:v>
                </c:pt>
                <c:pt idx="35" formatCode="General">
                  <c:v>4.0422187644888703E-2</c:v>
                </c:pt>
                <c:pt idx="36" formatCode="General">
                  <c:v>3.2439565439789798E-2</c:v>
                </c:pt>
                <c:pt idx="37" formatCode="General">
                  <c:v>2.5012578375128498E-2</c:v>
                </c:pt>
                <c:pt idx="38" formatCode="General">
                  <c:v>1.8529773806524701E-2</c:v>
                </c:pt>
                <c:pt idx="39" formatCode="General">
                  <c:v>1.31889430829883E-2</c:v>
                </c:pt>
                <c:pt idx="40" formatCode="General">
                  <c:v>9.0194092027538995E-3</c:v>
                </c:pt>
                <c:pt idx="41" formatCode="General">
                  <c:v>5.9261741332801102E-3</c:v>
                </c:pt>
                <c:pt idx="42" formatCode="General">
                  <c:v>3.7410968107659099E-3</c:v>
                </c:pt>
                <c:pt idx="43" formatCode="General">
                  <c:v>2.26908991668268E-3</c:v>
                </c:pt>
                <c:pt idx="44" formatCode="General">
                  <c:v>1.32230818342627E-3</c:v>
                </c:pt>
                <c:pt idx="45" formatCode="General">
                  <c:v>7.4035819199643404E-4</c:v>
                </c:pt>
                <c:pt idx="46" formatCode="General">
                  <c:v>3.9827157121213202E-4</c:v>
                </c:pt>
                <c:pt idx="47" formatCode="General">
                  <c:v>2.05847193071096E-4</c:v>
                </c:pt>
                <c:pt idx="48" formatCode="General">
                  <c:v>1.02220690905819E-4</c:v>
                </c:pt>
                <c:pt idx="49">
                  <c:v>4.8770914085340801E-5</c:v>
                </c:pt>
                <c:pt idx="50">
                  <c:v>2.2356880193570801E-5</c:v>
                </c:pt>
                <c:pt idx="51">
                  <c:v>9.8466777332468005E-6</c:v>
                </c:pt>
                <c:pt idx="52">
                  <c:v>4.1667406535125297E-6</c:v>
                </c:pt>
                <c:pt idx="53">
                  <c:v>1.69407032972591E-6</c:v>
                </c:pt>
                <c:pt idx="54">
                  <c:v>6.6175102584592796E-7</c:v>
                </c:pt>
                <c:pt idx="55">
                  <c:v>2.4836250467627599E-7</c:v>
                </c:pt>
                <c:pt idx="56">
                  <c:v>8.9558262514977699E-8</c:v>
                </c:pt>
                <c:pt idx="57">
                  <c:v>3.1027980411378603E-8</c:v>
                </c:pt>
                <c:pt idx="58">
                  <c:v>1.0328317464498399E-8</c:v>
                </c:pt>
                <c:pt idx="59">
                  <c:v>3.3031923885041201E-9</c:v>
                </c:pt>
                <c:pt idx="60">
                  <c:v>1.0150007904964001E-9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420A-401A-97AE-F414D5885238}"/>
            </c:ext>
          </c:extLst>
        </c:ser>
        <c:ser>
          <c:idx val="34"/>
          <c:order val="34"/>
          <c:spPr>
            <a:solidFill>
              <a:schemeClr val="accent5">
                <a:lumMod val="50000"/>
              </a:schemeClr>
            </a:solidFill>
            <a:ln/>
            <a:effectLst/>
            <a:sp3d/>
          </c:spPr>
          <c:val>
            <c:numRef>
              <c:f>'2D KERNEL VALUES'!$A$35:$BI$35</c:f>
              <c:numCache>
                <c:formatCode>0.00E+00</c:formatCode>
                <c:ptCount val="61"/>
                <c:pt idx="0">
                  <c:v>8.8239929615434599E-10</c:v>
                </c:pt>
                <c:pt idx="1">
                  <c:v>2.8716575060527101E-9</c:v>
                </c:pt>
                <c:pt idx="2">
                  <c:v>8.9790078455749797E-9</c:v>
                </c:pt>
                <c:pt idx="3">
                  <c:v>2.69744302984248E-8</c:v>
                </c:pt>
                <c:pt idx="4">
                  <c:v>7.7858213065404006E-8</c:v>
                </c:pt>
                <c:pt idx="5">
                  <c:v>2.15915988804595E-7</c:v>
                </c:pt>
                <c:pt idx="6">
                  <c:v>5.7529870410276604E-7</c:v>
                </c:pt>
                <c:pt idx="7">
                  <c:v>1.4727539924919901E-6</c:v>
                </c:pt>
                <c:pt idx="8">
                  <c:v>3.6223903019021198E-6</c:v>
                </c:pt>
                <c:pt idx="9">
                  <c:v>8.5602903787161397E-6</c:v>
                </c:pt>
                <c:pt idx="10">
                  <c:v>1.94361379141052E-5</c:v>
                </c:pt>
                <c:pt idx="11">
                  <c:v>4.2399395808018602E-5</c:v>
                </c:pt>
                <c:pt idx="12">
                  <c:v>8.8866399467129703E-5</c:v>
                </c:pt>
                <c:pt idx="13" formatCode="General">
                  <c:v>1.7895495253008499E-4</c:v>
                </c:pt>
                <c:pt idx="14" formatCode="General">
                  <c:v>3.46240670358488E-4</c:v>
                </c:pt>
                <c:pt idx="15" formatCode="General">
                  <c:v>6.4363649135707E-4</c:v>
                </c:pt>
                <c:pt idx="16" formatCode="General">
                  <c:v>1.1495595089968599E-3</c:v>
                </c:pt>
                <c:pt idx="17" formatCode="General">
                  <c:v>1.97265200592848E-3</c:v>
                </c:pt>
                <c:pt idx="18" formatCode="General">
                  <c:v>3.2523533218635501E-3</c:v>
                </c:pt>
                <c:pt idx="19" formatCode="General">
                  <c:v>5.1519682871744403E-3</c:v>
                </c:pt>
                <c:pt idx="20" formatCode="General">
                  <c:v>7.8410976688458797E-3</c:v>
                </c:pt>
                <c:pt idx="21" formatCode="General">
                  <c:v>1.1465916285402E-2</c:v>
                </c:pt>
                <c:pt idx="22" formatCode="General">
                  <c:v>1.6109011458779299E-2</c:v>
                </c:pt>
                <c:pt idx="23" formatCode="General">
                  <c:v>2.1744890998976099E-2</c:v>
                </c:pt>
                <c:pt idx="24" formatCode="General">
                  <c:v>2.8201603367839799E-2</c:v>
                </c:pt>
                <c:pt idx="25" formatCode="General">
                  <c:v>3.5141361721919902E-2</c:v>
                </c:pt>
                <c:pt idx="26" formatCode="General">
                  <c:v>4.2071848417226602E-2</c:v>
                </c:pt>
                <c:pt idx="27" formatCode="General">
                  <c:v>4.8394144903828699E-2</c:v>
                </c:pt>
                <c:pt idx="28" formatCode="General">
                  <c:v>5.3483801552850298E-2</c:v>
                </c:pt>
                <c:pt idx="29" formatCode="General">
                  <c:v>5.6791055136995901E-2</c:v>
                </c:pt>
                <c:pt idx="30" formatCode="General">
                  <c:v>5.79383105522965E-2</c:v>
                </c:pt>
                <c:pt idx="31" formatCode="General">
                  <c:v>5.6791055136995901E-2</c:v>
                </c:pt>
                <c:pt idx="32" formatCode="General">
                  <c:v>5.3483801552850298E-2</c:v>
                </c:pt>
                <c:pt idx="33" formatCode="General">
                  <c:v>4.8394144903828699E-2</c:v>
                </c:pt>
                <c:pt idx="34" formatCode="General">
                  <c:v>4.2071848417226602E-2</c:v>
                </c:pt>
                <c:pt idx="35" formatCode="General">
                  <c:v>3.5141361721919902E-2</c:v>
                </c:pt>
                <c:pt idx="36" formatCode="General">
                  <c:v>2.8201603367839799E-2</c:v>
                </c:pt>
                <c:pt idx="37" formatCode="General">
                  <c:v>2.1744890998976099E-2</c:v>
                </c:pt>
                <c:pt idx="38" formatCode="General">
                  <c:v>1.6109011458779299E-2</c:v>
                </c:pt>
                <c:pt idx="39" formatCode="General">
                  <c:v>1.1465916285402E-2</c:v>
                </c:pt>
                <c:pt idx="40" formatCode="General">
                  <c:v>7.8410976688458797E-3</c:v>
                </c:pt>
                <c:pt idx="41" formatCode="General">
                  <c:v>5.1519682871744403E-3</c:v>
                </c:pt>
                <c:pt idx="42" formatCode="General">
                  <c:v>3.2523533218635501E-3</c:v>
                </c:pt>
                <c:pt idx="43" formatCode="General">
                  <c:v>1.97265200592848E-3</c:v>
                </c:pt>
                <c:pt idx="44" formatCode="General">
                  <c:v>1.1495595089968599E-3</c:v>
                </c:pt>
                <c:pt idx="45" formatCode="General">
                  <c:v>6.4363649135707E-4</c:v>
                </c:pt>
                <c:pt idx="46" formatCode="General">
                  <c:v>3.46240670358488E-4</c:v>
                </c:pt>
                <c:pt idx="47" formatCode="General">
                  <c:v>1.7895495253008499E-4</c:v>
                </c:pt>
                <c:pt idx="48">
                  <c:v>8.8866399467129703E-5</c:v>
                </c:pt>
                <c:pt idx="49">
                  <c:v>4.2399395808018602E-5</c:v>
                </c:pt>
                <c:pt idx="50">
                  <c:v>1.94361379141052E-5</c:v>
                </c:pt>
                <c:pt idx="51">
                  <c:v>8.5602903787161397E-6</c:v>
                </c:pt>
                <c:pt idx="52">
                  <c:v>3.6223903019021198E-6</c:v>
                </c:pt>
                <c:pt idx="53">
                  <c:v>1.4727539924919901E-6</c:v>
                </c:pt>
                <c:pt idx="54">
                  <c:v>5.7529870410276604E-7</c:v>
                </c:pt>
                <c:pt idx="55">
                  <c:v>2.15915988804595E-7</c:v>
                </c:pt>
                <c:pt idx="56">
                  <c:v>7.7858213065404006E-8</c:v>
                </c:pt>
                <c:pt idx="57">
                  <c:v>2.69744302984248E-8</c:v>
                </c:pt>
                <c:pt idx="58">
                  <c:v>8.9790078455749797E-9</c:v>
                </c:pt>
                <c:pt idx="59">
                  <c:v>2.8716575060527101E-9</c:v>
                </c:pt>
                <c:pt idx="60">
                  <c:v>8.8239929615434599E-10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420A-401A-97AE-F414D5885238}"/>
            </c:ext>
          </c:extLst>
        </c:ser>
        <c:ser>
          <c:idx val="35"/>
          <c:order val="35"/>
          <c:spPr>
            <a:solidFill>
              <a:schemeClr val="accent6">
                <a:lumMod val="50000"/>
              </a:schemeClr>
            </a:solidFill>
            <a:ln/>
            <a:effectLst/>
            <a:sp3d/>
          </c:spPr>
          <c:val>
            <c:numRef>
              <c:f>'2D KERNEL VALUES'!$A$36:$BI$36</c:f>
              <c:numCache>
                <c:formatCode>0.00E+00</c:formatCode>
                <c:ptCount val="61"/>
                <c:pt idx="0">
                  <c:v>7.3704184664799795E-10</c:v>
                </c:pt>
                <c:pt idx="1">
                  <c:v>2.39860997218141E-9</c:v>
                </c:pt>
                <c:pt idx="2">
                  <c:v>7.4998977814368807E-9</c:v>
                </c:pt>
                <c:pt idx="3">
                  <c:v>2.2530938098063901E-8</c:v>
                </c:pt>
                <c:pt idx="4">
                  <c:v>6.5032646087243901E-8</c:v>
                </c:pt>
                <c:pt idx="5">
                  <c:v>1.8034819361588801E-7</c:v>
                </c:pt>
                <c:pt idx="6">
                  <c:v>4.80529870200548E-7</c:v>
                </c:pt>
                <c:pt idx="7">
                  <c:v>1.23014753866558E-6</c:v>
                </c:pt>
                <c:pt idx="8">
                  <c:v>3.0256747132839201E-6</c:v>
                </c:pt>
                <c:pt idx="9">
                  <c:v>7.1501555543721101E-6</c:v>
                </c:pt>
                <c:pt idx="10">
                  <c:v>1.6234427024533298E-5</c:v>
                </c:pt>
                <c:pt idx="11">
                  <c:v>3.5414952300273899E-5</c:v>
                </c:pt>
                <c:pt idx="12">
                  <c:v>7.4227456270268007E-5</c:v>
                </c:pt>
                <c:pt idx="13" formatCode="General">
                  <c:v>1.4947574103289901E-4</c:v>
                </c:pt>
                <c:pt idx="14" formatCode="General">
                  <c:v>2.8920451792951502E-4</c:v>
                </c:pt>
                <c:pt idx="15" formatCode="General">
                  <c:v>5.3761038820782905E-4</c:v>
                </c:pt>
                <c:pt idx="16" formatCode="General">
                  <c:v>9.6019281410964896E-4</c:v>
                </c:pt>
                <c:pt idx="17" formatCode="General">
                  <c:v>1.64769745803275E-3</c:v>
                </c:pt>
                <c:pt idx="18" formatCode="General">
                  <c:v>2.7165938467371199E-3</c:v>
                </c:pt>
                <c:pt idx="19" formatCode="General">
                  <c:v>4.3032856404123599E-3</c:v>
                </c:pt>
                <c:pt idx="20" formatCode="General">
                  <c:v>6.5494353075533302E-3</c:v>
                </c:pt>
                <c:pt idx="21" formatCode="General">
                  <c:v>9.5771383197316307E-3</c:v>
                </c:pt>
                <c:pt idx="22" formatCode="General">
                  <c:v>1.34553774068012E-2</c:v>
                </c:pt>
                <c:pt idx="23" formatCode="General">
                  <c:v>1.8162859701829799E-2</c:v>
                </c:pt>
                <c:pt idx="24" formatCode="General">
                  <c:v>2.35559592071924E-2</c:v>
                </c:pt>
                <c:pt idx="25" formatCode="General">
                  <c:v>2.9352532634748001E-2</c:v>
                </c:pt>
                <c:pt idx="26" formatCode="General">
                  <c:v>3.5141361721919902E-2</c:v>
                </c:pt>
                <c:pt idx="27" formatCode="General">
                  <c:v>4.0422187644888703E-2</c:v>
                </c:pt>
                <c:pt idx="28" formatCode="General">
                  <c:v>4.4673426230127801E-2</c:v>
                </c:pt>
                <c:pt idx="29" formatCode="General">
                  <c:v>4.7435876630547699E-2</c:v>
                </c:pt>
                <c:pt idx="30" formatCode="General">
                  <c:v>4.8394144903828699E-2</c:v>
                </c:pt>
                <c:pt idx="31" formatCode="General">
                  <c:v>4.7435876630547699E-2</c:v>
                </c:pt>
                <c:pt idx="32" formatCode="General">
                  <c:v>4.4673426230127801E-2</c:v>
                </c:pt>
                <c:pt idx="33" formatCode="General">
                  <c:v>4.0422187644888703E-2</c:v>
                </c:pt>
                <c:pt idx="34" formatCode="General">
                  <c:v>3.5141361721919902E-2</c:v>
                </c:pt>
                <c:pt idx="35" formatCode="General">
                  <c:v>2.9352532634748001E-2</c:v>
                </c:pt>
                <c:pt idx="36" formatCode="General">
                  <c:v>2.35559592071924E-2</c:v>
                </c:pt>
                <c:pt idx="37" formatCode="General">
                  <c:v>1.8162859701829799E-2</c:v>
                </c:pt>
                <c:pt idx="38" formatCode="General">
                  <c:v>1.34553774068012E-2</c:v>
                </c:pt>
                <c:pt idx="39" formatCode="General">
                  <c:v>9.5771383197316307E-3</c:v>
                </c:pt>
                <c:pt idx="40" formatCode="General">
                  <c:v>6.5494353075533302E-3</c:v>
                </c:pt>
                <c:pt idx="41" formatCode="General">
                  <c:v>4.3032856404123599E-3</c:v>
                </c:pt>
                <c:pt idx="42" formatCode="General">
                  <c:v>2.7165938467371199E-3</c:v>
                </c:pt>
                <c:pt idx="43" formatCode="General">
                  <c:v>1.64769745803275E-3</c:v>
                </c:pt>
                <c:pt idx="44" formatCode="General">
                  <c:v>9.6019281410964896E-4</c:v>
                </c:pt>
                <c:pt idx="45" formatCode="General">
                  <c:v>5.3761038820782905E-4</c:v>
                </c:pt>
                <c:pt idx="46" formatCode="General">
                  <c:v>2.8920451792951502E-4</c:v>
                </c:pt>
                <c:pt idx="47" formatCode="General">
                  <c:v>1.4947574103289901E-4</c:v>
                </c:pt>
                <c:pt idx="48">
                  <c:v>7.4227456270268007E-5</c:v>
                </c:pt>
                <c:pt idx="49">
                  <c:v>3.5414952300273899E-5</c:v>
                </c:pt>
                <c:pt idx="50">
                  <c:v>1.6234427024533298E-5</c:v>
                </c:pt>
                <c:pt idx="51">
                  <c:v>7.1501555543721101E-6</c:v>
                </c:pt>
                <c:pt idx="52">
                  <c:v>3.0256747132839201E-6</c:v>
                </c:pt>
                <c:pt idx="53">
                  <c:v>1.23014753866558E-6</c:v>
                </c:pt>
                <c:pt idx="54">
                  <c:v>4.80529870200548E-7</c:v>
                </c:pt>
                <c:pt idx="55">
                  <c:v>1.8034819361588801E-7</c:v>
                </c:pt>
                <c:pt idx="56">
                  <c:v>6.5032646087243901E-8</c:v>
                </c:pt>
                <c:pt idx="57">
                  <c:v>2.2530938098063901E-8</c:v>
                </c:pt>
                <c:pt idx="58">
                  <c:v>7.4998977814368807E-9</c:v>
                </c:pt>
                <c:pt idx="59">
                  <c:v>2.39860997218141E-9</c:v>
                </c:pt>
                <c:pt idx="60">
                  <c:v>7.3704184664799795E-10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420A-401A-97AE-F414D5885238}"/>
            </c:ext>
          </c:extLst>
        </c:ser>
        <c:ser>
          <c:idx val="36"/>
          <c:order val="36"/>
          <c:spPr>
            <a:solidFill>
              <a:schemeClr val="accent1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VALUES'!$A$37:$BI$37</c:f>
              <c:numCache>
                <c:formatCode>0.00E+00</c:formatCode>
                <c:ptCount val="61"/>
                <c:pt idx="0">
                  <c:v>5.9148993681999795E-10</c:v>
                </c:pt>
                <c:pt idx="1">
                  <c:v>1.9249295916558401E-9</c:v>
                </c:pt>
                <c:pt idx="2">
                  <c:v>6.0188089524001898E-9</c:v>
                </c:pt>
                <c:pt idx="3">
                  <c:v>1.8081501359425199E-8</c:v>
                </c:pt>
                <c:pt idx="4">
                  <c:v>5.2189920966254198E-8</c:v>
                </c:pt>
                <c:pt idx="5">
                  <c:v>1.44732815555327E-7</c:v>
                </c:pt>
                <c:pt idx="6">
                  <c:v>3.8563425381840902E-7</c:v>
                </c:pt>
                <c:pt idx="7">
                  <c:v>9.8721652404640095E-7</c:v>
                </c:pt>
                <c:pt idx="8">
                  <c:v>2.4281608339300799E-6</c:v>
                </c:pt>
                <c:pt idx="9">
                  <c:v>5.7381342407394503E-6</c:v>
                </c:pt>
                <c:pt idx="10">
                  <c:v>1.3028432861338E-5</c:v>
                </c:pt>
                <c:pt idx="11">
                  <c:v>2.8421164949914301E-5</c:v>
                </c:pt>
                <c:pt idx="12">
                  <c:v>5.9568928981827902E-5</c:v>
                </c:pt>
                <c:pt idx="13" formatCode="General">
                  <c:v>1.1995709201827199E-4</c:v>
                </c:pt>
                <c:pt idx="14" formatCode="General">
                  <c:v>2.3209206209411299E-4</c:v>
                </c:pt>
                <c:pt idx="15" formatCode="General">
                  <c:v>4.3144244251668902E-4</c:v>
                </c:pt>
                <c:pt idx="16" formatCode="General">
                  <c:v>7.7057278299148498E-4</c:v>
                </c:pt>
                <c:pt idx="17" formatCode="General">
                  <c:v>1.32230818342627E-3</c:v>
                </c:pt>
                <c:pt idx="18" formatCode="General">
                  <c:v>2.1801176284357402E-3</c:v>
                </c:pt>
                <c:pt idx="19" formatCode="General">
                  <c:v>3.4534676194329199E-3</c:v>
                </c:pt>
                <c:pt idx="20" formatCode="General">
                  <c:v>5.2560449503507101E-3</c:v>
                </c:pt>
                <c:pt idx="21" formatCode="General">
                  <c:v>7.6858335322714201E-3</c:v>
                </c:pt>
                <c:pt idx="22" formatCode="General">
                  <c:v>1.07981933026376E-2</c:v>
                </c:pt>
                <c:pt idx="23" formatCode="General">
                  <c:v>1.4576036335473601E-2</c:v>
                </c:pt>
                <c:pt idx="24" formatCode="General">
                  <c:v>1.8904100067809199E-2</c:v>
                </c:pt>
                <c:pt idx="25" formatCode="General">
                  <c:v>2.35559592071924E-2</c:v>
                </c:pt>
                <c:pt idx="26" formatCode="General">
                  <c:v>2.8201603367839799E-2</c:v>
                </c:pt>
                <c:pt idx="27" formatCode="General">
                  <c:v>3.2439565439789798E-2</c:v>
                </c:pt>
                <c:pt idx="28" formatCode="General">
                  <c:v>3.5851264319067599E-2</c:v>
                </c:pt>
                <c:pt idx="29" formatCode="General">
                  <c:v>3.80681826938436E-2</c:v>
                </c:pt>
                <c:pt idx="30" formatCode="General">
                  <c:v>3.8837210996642599E-2</c:v>
                </c:pt>
                <c:pt idx="31" formatCode="General">
                  <c:v>3.80681826938436E-2</c:v>
                </c:pt>
                <c:pt idx="32" formatCode="General">
                  <c:v>3.5851264319067599E-2</c:v>
                </c:pt>
                <c:pt idx="33" formatCode="General">
                  <c:v>3.2439565439789798E-2</c:v>
                </c:pt>
                <c:pt idx="34" formatCode="General">
                  <c:v>2.8201603367839799E-2</c:v>
                </c:pt>
                <c:pt idx="35" formatCode="General">
                  <c:v>2.35559592071924E-2</c:v>
                </c:pt>
                <c:pt idx="36" formatCode="General">
                  <c:v>1.8904100067809199E-2</c:v>
                </c:pt>
                <c:pt idx="37" formatCode="General">
                  <c:v>1.4576036335473601E-2</c:v>
                </c:pt>
                <c:pt idx="38" formatCode="General">
                  <c:v>1.07981933026376E-2</c:v>
                </c:pt>
                <c:pt idx="39" formatCode="General">
                  <c:v>7.6858335322714201E-3</c:v>
                </c:pt>
                <c:pt idx="40" formatCode="General">
                  <c:v>5.2560449503507101E-3</c:v>
                </c:pt>
                <c:pt idx="41" formatCode="General">
                  <c:v>3.4534676194329199E-3</c:v>
                </c:pt>
                <c:pt idx="42" formatCode="General">
                  <c:v>2.1801176284357402E-3</c:v>
                </c:pt>
                <c:pt idx="43" formatCode="General">
                  <c:v>1.32230818342627E-3</c:v>
                </c:pt>
                <c:pt idx="44" formatCode="General">
                  <c:v>7.7057278299148498E-4</c:v>
                </c:pt>
                <c:pt idx="45" formatCode="General">
                  <c:v>4.3144244251668902E-4</c:v>
                </c:pt>
                <c:pt idx="46" formatCode="General">
                  <c:v>2.3209206209411299E-4</c:v>
                </c:pt>
                <c:pt idx="47" formatCode="General">
                  <c:v>1.1995709201827199E-4</c:v>
                </c:pt>
                <c:pt idx="48">
                  <c:v>5.9568928981827902E-5</c:v>
                </c:pt>
                <c:pt idx="49">
                  <c:v>2.8421164949914301E-5</c:v>
                </c:pt>
                <c:pt idx="50">
                  <c:v>1.3028432861338E-5</c:v>
                </c:pt>
                <c:pt idx="51">
                  <c:v>5.7381342407394503E-6</c:v>
                </c:pt>
                <c:pt idx="52">
                  <c:v>2.4281608339300799E-6</c:v>
                </c:pt>
                <c:pt idx="53">
                  <c:v>9.8721652404640095E-7</c:v>
                </c:pt>
                <c:pt idx="54">
                  <c:v>3.8563425381840902E-7</c:v>
                </c:pt>
                <c:pt idx="55">
                  <c:v>1.44732815555327E-7</c:v>
                </c:pt>
                <c:pt idx="56">
                  <c:v>5.2189920966254198E-8</c:v>
                </c:pt>
                <c:pt idx="57">
                  <c:v>1.8081501359425199E-8</c:v>
                </c:pt>
                <c:pt idx="58">
                  <c:v>6.0188089524001898E-9</c:v>
                </c:pt>
                <c:pt idx="59">
                  <c:v>1.9249295916558401E-9</c:v>
                </c:pt>
                <c:pt idx="60">
                  <c:v>5.9148993681999795E-10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420A-401A-97AE-F414D5885238}"/>
            </c:ext>
          </c:extLst>
        </c:ser>
        <c:ser>
          <c:idx val="37"/>
          <c:order val="37"/>
          <c:spPr>
            <a:solidFill>
              <a:schemeClr val="accent2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VALUES'!$A$38:$BI$38</c:f>
              <c:numCache>
                <c:formatCode>0.00E+00</c:formatCode>
                <c:ptCount val="61"/>
                <c:pt idx="0">
                  <c:v>4.5606925377191002E-10</c:v>
                </c:pt>
                <c:pt idx="1">
                  <c:v>1.4842200142064499E-9</c:v>
                </c:pt>
                <c:pt idx="2">
                  <c:v>4.64081218739686E-9</c:v>
                </c:pt>
                <c:pt idx="3">
                  <c:v>1.3941770296894199E-8</c:v>
                </c:pt>
                <c:pt idx="4">
                  <c:v>4.0241121323993098E-8</c:v>
                </c:pt>
                <c:pt idx="5">
                  <c:v>1.1159646695175E-7</c:v>
                </c:pt>
                <c:pt idx="6">
                  <c:v>2.9734390294686002E-7</c:v>
                </c:pt>
                <c:pt idx="7">
                  <c:v>7.6119486639746198E-7</c:v>
                </c:pt>
                <c:pt idx="8">
                  <c:v>1.8722372615879E-6</c:v>
                </c:pt>
                <c:pt idx="9">
                  <c:v>4.4243975058758898E-6</c:v>
                </c:pt>
                <c:pt idx="10">
                  <c:v>1.004559381827E-5</c:v>
                </c:pt>
                <c:pt idx="11">
                  <c:v>2.1914184305016199E-5</c:v>
                </c:pt>
                <c:pt idx="12">
                  <c:v>4.5930717156058398E-5</c:v>
                </c:pt>
                <c:pt idx="13">
                  <c:v>9.2493106029073295E-5</c:v>
                </c:pt>
                <c:pt idx="14" formatCode="General">
                  <c:v>1.7895495253008499E-4</c:v>
                </c:pt>
                <c:pt idx="15" formatCode="General">
                  <c:v>3.3266437948545699E-4</c:v>
                </c:pt>
                <c:pt idx="16" formatCode="General">
                  <c:v>5.9415136630265196E-4</c:v>
                </c:pt>
                <c:pt idx="17" formatCode="General">
                  <c:v>1.01956782175186E-3</c:v>
                </c:pt>
                <c:pt idx="18" formatCode="General">
                  <c:v>1.68098315464369E-3</c:v>
                </c:pt>
                <c:pt idx="19" formatCode="General">
                  <c:v>2.6628016844850201E-3</c:v>
                </c:pt>
                <c:pt idx="20" formatCode="General">
                  <c:v>4.0526817940227397E-3</c:v>
                </c:pt>
                <c:pt idx="21" formatCode="General">
                  <c:v>5.9261741332801102E-3</c:v>
                </c:pt>
                <c:pt idx="22" formatCode="General">
                  <c:v>8.3259640698121803E-3</c:v>
                </c:pt>
                <c:pt idx="23" formatCode="General">
                  <c:v>1.12388759311973E-2</c:v>
                </c:pt>
                <c:pt idx="24" formatCode="General">
                  <c:v>1.4576036335473601E-2</c:v>
                </c:pt>
                <c:pt idx="25" formatCode="General">
                  <c:v>1.8162859701829799E-2</c:v>
                </c:pt>
                <c:pt idx="26" formatCode="General">
                  <c:v>2.1744890998976099E-2</c:v>
                </c:pt>
                <c:pt idx="27" formatCode="General">
                  <c:v>2.5012578375128498E-2</c:v>
                </c:pt>
                <c:pt idx="28" formatCode="General">
                  <c:v>2.7643174206279899E-2</c:v>
                </c:pt>
                <c:pt idx="29" formatCode="General">
                  <c:v>2.9352532634748001E-2</c:v>
                </c:pt>
                <c:pt idx="30" formatCode="General">
                  <c:v>2.9945493127149E-2</c:v>
                </c:pt>
                <c:pt idx="31" formatCode="General">
                  <c:v>2.9352532634748001E-2</c:v>
                </c:pt>
                <c:pt idx="32" formatCode="General">
                  <c:v>2.7643174206279899E-2</c:v>
                </c:pt>
                <c:pt idx="33" formatCode="General">
                  <c:v>2.5012578375128498E-2</c:v>
                </c:pt>
                <c:pt idx="34" formatCode="General">
                  <c:v>2.1744890998976099E-2</c:v>
                </c:pt>
                <c:pt idx="35" formatCode="General">
                  <c:v>1.8162859701829799E-2</c:v>
                </c:pt>
                <c:pt idx="36" formatCode="General">
                  <c:v>1.4576036335473601E-2</c:v>
                </c:pt>
                <c:pt idx="37" formatCode="General">
                  <c:v>1.12388759311973E-2</c:v>
                </c:pt>
                <c:pt idx="38" formatCode="General">
                  <c:v>8.3259640698121803E-3</c:v>
                </c:pt>
                <c:pt idx="39" formatCode="General">
                  <c:v>5.9261741332801102E-3</c:v>
                </c:pt>
                <c:pt idx="40" formatCode="General">
                  <c:v>4.0526817940227397E-3</c:v>
                </c:pt>
                <c:pt idx="41" formatCode="General">
                  <c:v>2.6628016844850201E-3</c:v>
                </c:pt>
                <c:pt idx="42" formatCode="General">
                  <c:v>1.68098315464369E-3</c:v>
                </c:pt>
                <c:pt idx="43" formatCode="General">
                  <c:v>1.01956782175186E-3</c:v>
                </c:pt>
                <c:pt idx="44" formatCode="General">
                  <c:v>5.9415136630265196E-4</c:v>
                </c:pt>
                <c:pt idx="45" formatCode="General">
                  <c:v>3.3266437948545699E-4</c:v>
                </c:pt>
                <c:pt idx="46" formatCode="General">
                  <c:v>1.7895495253008499E-4</c:v>
                </c:pt>
                <c:pt idx="47">
                  <c:v>9.2493106029073295E-5</c:v>
                </c:pt>
                <c:pt idx="48">
                  <c:v>4.5930717156058398E-5</c:v>
                </c:pt>
                <c:pt idx="49">
                  <c:v>2.1914184305016199E-5</c:v>
                </c:pt>
                <c:pt idx="50">
                  <c:v>1.004559381827E-5</c:v>
                </c:pt>
                <c:pt idx="51">
                  <c:v>4.4243975058758898E-6</c:v>
                </c:pt>
                <c:pt idx="52">
                  <c:v>1.8722372615879E-6</c:v>
                </c:pt>
                <c:pt idx="53">
                  <c:v>7.6119486639746198E-7</c:v>
                </c:pt>
                <c:pt idx="54">
                  <c:v>2.9734390294686002E-7</c:v>
                </c:pt>
                <c:pt idx="55">
                  <c:v>1.1159646695175E-7</c:v>
                </c:pt>
                <c:pt idx="56">
                  <c:v>4.0241121323993098E-8</c:v>
                </c:pt>
                <c:pt idx="57">
                  <c:v>1.3941770296894199E-8</c:v>
                </c:pt>
                <c:pt idx="58">
                  <c:v>4.64081218739686E-9</c:v>
                </c:pt>
                <c:pt idx="59">
                  <c:v>1.4842200142064499E-9</c:v>
                </c:pt>
                <c:pt idx="60">
                  <c:v>4.5606925377191002E-10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20A-401A-97AE-F414D5885238}"/>
            </c:ext>
          </c:extLst>
        </c:ser>
        <c:ser>
          <c:idx val="38"/>
          <c:order val="38"/>
          <c:spPr>
            <a:solidFill>
              <a:schemeClr val="accent3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VALUES'!$A$39:$BI$39</c:f>
              <c:numCache>
                <c:formatCode>0.00E+00</c:formatCode>
                <c:ptCount val="61"/>
                <c:pt idx="0">
                  <c:v>3.37864413086945E-10</c:v>
                </c:pt>
                <c:pt idx="1">
                  <c:v>1.09953723002461E-9</c:v>
                </c:pt>
                <c:pt idx="2">
                  <c:v>3.43799822718537E-9</c:v>
                </c:pt>
                <c:pt idx="3">
                  <c:v>1.0328317464498399E-8</c:v>
                </c:pt>
                <c:pt idx="4">
                  <c:v>2.9811355897477702E-8</c:v>
                </c:pt>
                <c:pt idx="5">
                  <c:v>8.2672696081561396E-8</c:v>
                </c:pt>
                <c:pt idx="6">
                  <c:v>2.2027778111164999E-7</c:v>
                </c:pt>
                <c:pt idx="7">
                  <c:v>5.6390702651662698E-7</c:v>
                </c:pt>
                <c:pt idx="8">
                  <c:v>1.3869874768235601E-6</c:v>
                </c:pt>
                <c:pt idx="9">
                  <c:v>3.2776742878916102E-6</c:v>
                </c:pt>
                <c:pt idx="10">
                  <c:v>7.4419589381420499E-6</c:v>
                </c:pt>
                <c:pt idx="11">
                  <c:v>1.6234427024533298E-5</c:v>
                </c:pt>
                <c:pt idx="12">
                  <c:v>3.4026312158186502E-5</c:v>
                </c:pt>
                <c:pt idx="13">
                  <c:v>6.8520578233783596E-5</c:v>
                </c:pt>
                <c:pt idx="14" formatCode="General">
                  <c:v>1.32573089515519E-4</c:v>
                </c:pt>
                <c:pt idx="15" formatCode="General">
                  <c:v>2.4644383369460402E-4</c:v>
                </c:pt>
                <c:pt idx="16" formatCode="General">
                  <c:v>4.4015815799994202E-4</c:v>
                </c:pt>
                <c:pt idx="17" formatCode="General">
                  <c:v>7.5531441957454805E-4</c:v>
                </c:pt>
                <c:pt idx="18" formatCode="General">
                  <c:v>1.24530294961908E-3</c:v>
                </c:pt>
                <c:pt idx="19" formatCode="General">
                  <c:v>1.97265200592848E-3</c:v>
                </c:pt>
                <c:pt idx="20" formatCode="General">
                  <c:v>3.0023005156371201E-3</c:v>
                </c:pt>
                <c:pt idx="21" formatCode="General">
                  <c:v>4.3902177768665902E-3</c:v>
                </c:pt>
                <c:pt idx="22" formatCode="General">
                  <c:v>6.1680258876581698E-3</c:v>
                </c:pt>
                <c:pt idx="23" formatCode="General">
                  <c:v>8.3259640698121803E-3</c:v>
                </c:pt>
                <c:pt idx="24" formatCode="General">
                  <c:v>1.07981933026376E-2</c:v>
                </c:pt>
                <c:pt idx="25" formatCode="General">
                  <c:v>1.34553774068012E-2</c:v>
                </c:pt>
                <c:pt idx="26" formatCode="General">
                  <c:v>1.6109011458779299E-2</c:v>
                </c:pt>
                <c:pt idx="27" formatCode="General">
                  <c:v>1.8529773806524701E-2</c:v>
                </c:pt>
                <c:pt idx="28" formatCode="General">
                  <c:v>2.0478567129491001E-2</c:v>
                </c:pt>
                <c:pt idx="29" formatCode="General">
                  <c:v>2.1744890998976099E-2</c:v>
                </c:pt>
                <c:pt idx="30" formatCode="General">
                  <c:v>2.2184166935891099E-2</c:v>
                </c:pt>
                <c:pt idx="31" formatCode="General">
                  <c:v>2.1744890998976099E-2</c:v>
                </c:pt>
                <c:pt idx="32" formatCode="General">
                  <c:v>2.0478567129491001E-2</c:v>
                </c:pt>
                <c:pt idx="33" formatCode="General">
                  <c:v>1.8529773806524701E-2</c:v>
                </c:pt>
                <c:pt idx="34" formatCode="General">
                  <c:v>1.6109011458779299E-2</c:v>
                </c:pt>
                <c:pt idx="35" formatCode="General">
                  <c:v>1.34553774068012E-2</c:v>
                </c:pt>
                <c:pt idx="36" formatCode="General">
                  <c:v>1.07981933026376E-2</c:v>
                </c:pt>
                <c:pt idx="37" formatCode="General">
                  <c:v>8.3259640698121803E-3</c:v>
                </c:pt>
                <c:pt idx="38" formatCode="General">
                  <c:v>6.1680258876581698E-3</c:v>
                </c:pt>
                <c:pt idx="39" formatCode="General">
                  <c:v>4.3902177768665902E-3</c:v>
                </c:pt>
                <c:pt idx="40" formatCode="General">
                  <c:v>3.0023005156371201E-3</c:v>
                </c:pt>
                <c:pt idx="41" formatCode="General">
                  <c:v>1.97265200592848E-3</c:v>
                </c:pt>
                <c:pt idx="42" formatCode="General">
                  <c:v>1.24530294961908E-3</c:v>
                </c:pt>
                <c:pt idx="43" formatCode="General">
                  <c:v>7.5531441957454805E-4</c:v>
                </c:pt>
                <c:pt idx="44" formatCode="General">
                  <c:v>4.4015815799994202E-4</c:v>
                </c:pt>
                <c:pt idx="45" formatCode="General">
                  <c:v>2.4644383369460402E-4</c:v>
                </c:pt>
                <c:pt idx="46" formatCode="General">
                  <c:v>1.32573089515519E-4</c:v>
                </c:pt>
                <c:pt idx="47">
                  <c:v>6.8520578233783596E-5</c:v>
                </c:pt>
                <c:pt idx="48">
                  <c:v>3.4026312158186502E-5</c:v>
                </c:pt>
                <c:pt idx="49">
                  <c:v>1.6234427024533298E-5</c:v>
                </c:pt>
                <c:pt idx="50">
                  <c:v>7.4419589381420499E-6</c:v>
                </c:pt>
                <c:pt idx="51">
                  <c:v>3.2776742878916102E-6</c:v>
                </c:pt>
                <c:pt idx="52">
                  <c:v>1.3869874768235601E-6</c:v>
                </c:pt>
                <c:pt idx="53">
                  <c:v>5.6390702651662698E-7</c:v>
                </c:pt>
                <c:pt idx="54">
                  <c:v>2.2027778111164999E-7</c:v>
                </c:pt>
                <c:pt idx="55">
                  <c:v>8.2672696081561396E-8</c:v>
                </c:pt>
                <c:pt idx="56">
                  <c:v>2.9811355897477702E-8</c:v>
                </c:pt>
                <c:pt idx="57">
                  <c:v>1.0328317464498399E-8</c:v>
                </c:pt>
                <c:pt idx="58">
                  <c:v>3.43799822718537E-9</c:v>
                </c:pt>
                <c:pt idx="59">
                  <c:v>1.09953723002461E-9</c:v>
                </c:pt>
                <c:pt idx="60">
                  <c:v>3.37864413086945E-10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420A-401A-97AE-F414D5885238}"/>
            </c:ext>
          </c:extLst>
        </c:ser>
        <c:ser>
          <c:idx val="39"/>
          <c:order val="39"/>
          <c:spPr>
            <a:solidFill>
              <a:schemeClr val="accent4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VALUES'!$A$40:$BI$40</c:f>
              <c:numCache>
                <c:formatCode>0.00E+00</c:formatCode>
                <c:ptCount val="61"/>
                <c:pt idx="0">
                  <c:v>2.40481862352894E-10</c:v>
                </c:pt>
                <c:pt idx="1">
                  <c:v>7.8261796910412399E-10</c:v>
                </c:pt>
                <c:pt idx="2">
                  <c:v>2.4470651078210101E-9</c:v>
                </c:pt>
                <c:pt idx="3">
                  <c:v>7.35138985530071E-9</c:v>
                </c:pt>
                <c:pt idx="4">
                  <c:v>2.1218838409138699E-8</c:v>
                </c:pt>
                <c:pt idx="5">
                  <c:v>5.8843971573628097E-8</c:v>
                </c:pt>
                <c:pt idx="6">
                  <c:v>1.5678718735927001E-7</c:v>
                </c:pt>
                <c:pt idx="7">
                  <c:v>4.0137228627184298E-7</c:v>
                </c:pt>
                <c:pt idx="8">
                  <c:v>9.8721652404640095E-7</c:v>
                </c:pt>
                <c:pt idx="9">
                  <c:v>2.3329512858033198E-6</c:v>
                </c:pt>
                <c:pt idx="10">
                  <c:v>5.2969655153874598E-6</c:v>
                </c:pt>
                <c:pt idx="11">
                  <c:v>1.1555183363118101E-5</c:v>
                </c:pt>
                <c:pt idx="12">
                  <c:v>2.42189191872537E-5</c:v>
                </c:pt>
                <c:pt idx="13">
                  <c:v>4.8770914085340801E-5</c:v>
                </c:pt>
                <c:pt idx="14">
                  <c:v>9.4361590714097402E-5</c:v>
                </c:pt>
                <c:pt idx="15" formatCode="General">
                  <c:v>1.7541140705166301E-4</c:v>
                </c:pt>
                <c:pt idx="16" formatCode="General">
                  <c:v>3.1329151418621497E-4</c:v>
                </c:pt>
                <c:pt idx="17" formatCode="General">
                  <c:v>5.3761038820782905E-4</c:v>
                </c:pt>
                <c:pt idx="18" formatCode="General">
                  <c:v>8.8636968238760099E-4</c:v>
                </c:pt>
                <c:pt idx="19" formatCode="General">
                  <c:v>1.40407515495802E-3</c:v>
                </c:pt>
                <c:pt idx="20" formatCode="General">
                  <c:v>2.1369484070453801E-3</c:v>
                </c:pt>
                <c:pt idx="21" formatCode="General">
                  <c:v>3.12482672403848E-3</c:v>
                </c:pt>
                <c:pt idx="22" formatCode="General">
                  <c:v>4.3902177768665902E-3</c:v>
                </c:pt>
                <c:pt idx="23" formatCode="General">
                  <c:v>5.9261741332801102E-3</c:v>
                </c:pt>
                <c:pt idx="24" formatCode="General">
                  <c:v>7.6858335322714201E-3</c:v>
                </c:pt>
                <c:pt idx="25" formatCode="General">
                  <c:v>9.5771383197316307E-3</c:v>
                </c:pt>
                <c:pt idx="26" formatCode="General">
                  <c:v>1.1465916285402E-2</c:v>
                </c:pt>
                <c:pt idx="27" formatCode="General">
                  <c:v>1.31889430829883E-2</c:v>
                </c:pt>
                <c:pt idx="28" formatCode="General">
                  <c:v>1.4576036335473601E-2</c:v>
                </c:pt>
                <c:pt idx="29" formatCode="General">
                  <c:v>1.5477368084779E-2</c:v>
                </c:pt>
                <c:pt idx="30" formatCode="General">
                  <c:v>1.57900316601788E-2</c:v>
                </c:pt>
                <c:pt idx="31" formatCode="General">
                  <c:v>1.5477368084779E-2</c:v>
                </c:pt>
                <c:pt idx="32" formatCode="General">
                  <c:v>1.4576036335473601E-2</c:v>
                </c:pt>
                <c:pt idx="33" formatCode="General">
                  <c:v>1.31889430829883E-2</c:v>
                </c:pt>
                <c:pt idx="34" formatCode="General">
                  <c:v>1.1465916285402E-2</c:v>
                </c:pt>
                <c:pt idx="35" formatCode="General">
                  <c:v>9.5771383197316307E-3</c:v>
                </c:pt>
                <c:pt idx="36" formatCode="General">
                  <c:v>7.6858335322714201E-3</c:v>
                </c:pt>
                <c:pt idx="37" formatCode="General">
                  <c:v>5.9261741332801102E-3</c:v>
                </c:pt>
                <c:pt idx="38" formatCode="General">
                  <c:v>4.3902177768665902E-3</c:v>
                </c:pt>
                <c:pt idx="39" formatCode="General">
                  <c:v>3.12482672403848E-3</c:v>
                </c:pt>
                <c:pt idx="40" formatCode="General">
                  <c:v>2.1369484070453801E-3</c:v>
                </c:pt>
                <c:pt idx="41" formatCode="General">
                  <c:v>1.40407515495802E-3</c:v>
                </c:pt>
                <c:pt idx="42" formatCode="General">
                  <c:v>8.8636968238760099E-4</c:v>
                </c:pt>
                <c:pt idx="43" formatCode="General">
                  <c:v>5.3761038820782905E-4</c:v>
                </c:pt>
                <c:pt idx="44" formatCode="General">
                  <c:v>3.1329151418621497E-4</c:v>
                </c:pt>
                <c:pt idx="45" formatCode="General">
                  <c:v>1.7541140705166301E-4</c:v>
                </c:pt>
                <c:pt idx="46">
                  <c:v>9.4361590714097402E-5</c:v>
                </c:pt>
                <c:pt idx="47">
                  <c:v>4.8770914085340801E-5</c:v>
                </c:pt>
                <c:pt idx="48">
                  <c:v>2.42189191872537E-5</c:v>
                </c:pt>
                <c:pt idx="49">
                  <c:v>1.1555183363118101E-5</c:v>
                </c:pt>
                <c:pt idx="50">
                  <c:v>5.2969655153874598E-6</c:v>
                </c:pt>
                <c:pt idx="51">
                  <c:v>2.3329512858033198E-6</c:v>
                </c:pt>
                <c:pt idx="52">
                  <c:v>9.8721652404640095E-7</c:v>
                </c:pt>
                <c:pt idx="53">
                  <c:v>4.0137228627184298E-7</c:v>
                </c:pt>
                <c:pt idx="54">
                  <c:v>1.5678718735927001E-7</c:v>
                </c:pt>
                <c:pt idx="55">
                  <c:v>5.8843971573628097E-8</c:v>
                </c:pt>
                <c:pt idx="56">
                  <c:v>2.1218838409138699E-8</c:v>
                </c:pt>
                <c:pt idx="57">
                  <c:v>7.35138985530071E-9</c:v>
                </c:pt>
                <c:pt idx="58">
                  <c:v>2.4470651078210101E-9</c:v>
                </c:pt>
                <c:pt idx="59">
                  <c:v>7.8261796910412399E-10</c:v>
                </c:pt>
                <c:pt idx="60">
                  <c:v>2.40481862352894E-10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420A-401A-97AE-F414D5885238}"/>
            </c:ext>
          </c:extLst>
        </c:ser>
        <c:ser>
          <c:idx val="40"/>
          <c:order val="40"/>
          <c:spPr>
            <a:solidFill>
              <a:schemeClr val="accent5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VALUES'!$A$41:$BI$41</c:f>
              <c:numCache>
                <c:formatCode>0.00E+00</c:formatCode>
                <c:ptCount val="61"/>
                <c:pt idx="0">
                  <c:v>1.64456265278662E-10</c:v>
                </c:pt>
                <c:pt idx="1">
                  <c:v>5.3520222722645904E-10</c:v>
                </c:pt>
                <c:pt idx="2">
                  <c:v>1.6734533930688699E-9</c:v>
                </c:pt>
                <c:pt idx="3">
                  <c:v>5.0273318261153699E-9</c:v>
                </c:pt>
                <c:pt idx="4">
                  <c:v>1.45107447363229E-8</c:v>
                </c:pt>
                <c:pt idx="5">
                  <c:v>4.0241121323993098E-8</c:v>
                </c:pt>
                <c:pt idx="6">
                  <c:v>1.07220706893952E-7</c:v>
                </c:pt>
                <c:pt idx="7">
                  <c:v>2.7448301730864699E-7</c:v>
                </c:pt>
                <c:pt idx="8">
                  <c:v>6.7511928333209596E-7</c:v>
                </c:pt>
                <c:pt idx="9">
                  <c:v>1.5954153539332301E-6</c:v>
                </c:pt>
                <c:pt idx="10">
                  <c:v>3.6223903019021198E-6</c:v>
                </c:pt>
                <c:pt idx="11">
                  <c:v>7.9021439784091205E-6</c:v>
                </c:pt>
                <c:pt idx="12">
                  <c:v>1.6562384204995501E-5</c:v>
                </c:pt>
                <c:pt idx="13">
                  <c:v>3.3352546034975897E-5</c:v>
                </c:pt>
                <c:pt idx="14">
                  <c:v>6.4530250401262205E-5</c:v>
                </c:pt>
                <c:pt idx="15" formatCode="General">
                  <c:v>1.1995709201827199E-4</c:v>
                </c:pt>
                <c:pt idx="16" formatCode="General">
                  <c:v>2.1424797638565799E-4</c:v>
                </c:pt>
                <c:pt idx="17" formatCode="General">
                  <c:v>3.6765099768700801E-4</c:v>
                </c:pt>
                <c:pt idx="18" formatCode="General">
                  <c:v>6.0615402008069299E-4</c:v>
                </c:pt>
                <c:pt idx="19" formatCode="General">
                  <c:v>9.6019281410964896E-4</c:v>
                </c:pt>
                <c:pt idx="20" formatCode="General">
                  <c:v>1.46137654905616E-3</c:v>
                </c:pt>
                <c:pt idx="21" formatCode="General">
                  <c:v>2.1369484070453801E-3</c:v>
                </c:pt>
                <c:pt idx="22" formatCode="General">
                  <c:v>3.0023005156371201E-3</c:v>
                </c:pt>
                <c:pt idx="23" formatCode="General">
                  <c:v>4.0526817940227397E-3</c:v>
                </c:pt>
                <c:pt idx="24" formatCode="General">
                  <c:v>5.2560449503507101E-3</c:v>
                </c:pt>
                <c:pt idx="25" formatCode="General">
                  <c:v>6.5494353075533302E-3</c:v>
                </c:pt>
                <c:pt idx="26" formatCode="General">
                  <c:v>7.8410976688458797E-3</c:v>
                </c:pt>
                <c:pt idx="27" formatCode="General">
                  <c:v>9.0194092027538995E-3</c:v>
                </c:pt>
                <c:pt idx="28" formatCode="General">
                  <c:v>9.9679887491074693E-3</c:v>
                </c:pt>
                <c:pt idx="29" formatCode="General">
                  <c:v>1.0584374749355301E-2</c:v>
                </c:pt>
                <c:pt idx="30" formatCode="General">
                  <c:v>1.07981933026376E-2</c:v>
                </c:pt>
                <c:pt idx="31" formatCode="General">
                  <c:v>1.0584374749355301E-2</c:v>
                </c:pt>
                <c:pt idx="32" formatCode="General">
                  <c:v>9.9679887491074693E-3</c:v>
                </c:pt>
                <c:pt idx="33" formatCode="General">
                  <c:v>9.0194092027538995E-3</c:v>
                </c:pt>
                <c:pt idx="34" formatCode="General">
                  <c:v>7.8410976688458797E-3</c:v>
                </c:pt>
                <c:pt idx="35" formatCode="General">
                  <c:v>6.5494353075533302E-3</c:v>
                </c:pt>
                <c:pt idx="36" formatCode="General">
                  <c:v>5.2560449503507101E-3</c:v>
                </c:pt>
                <c:pt idx="37" formatCode="General">
                  <c:v>4.0526817940227397E-3</c:v>
                </c:pt>
                <c:pt idx="38" formatCode="General">
                  <c:v>3.0023005156371201E-3</c:v>
                </c:pt>
                <c:pt idx="39" formatCode="General">
                  <c:v>2.1369484070453801E-3</c:v>
                </c:pt>
                <c:pt idx="40" formatCode="General">
                  <c:v>1.46137654905616E-3</c:v>
                </c:pt>
                <c:pt idx="41" formatCode="General">
                  <c:v>9.6019281410964896E-4</c:v>
                </c:pt>
                <c:pt idx="42" formatCode="General">
                  <c:v>6.0615402008069299E-4</c:v>
                </c:pt>
                <c:pt idx="43" formatCode="General">
                  <c:v>3.6765099768700801E-4</c:v>
                </c:pt>
                <c:pt idx="44" formatCode="General">
                  <c:v>2.1424797638565799E-4</c:v>
                </c:pt>
                <c:pt idx="45" formatCode="General">
                  <c:v>1.1995709201827199E-4</c:v>
                </c:pt>
                <c:pt idx="46">
                  <c:v>6.4530250401262205E-5</c:v>
                </c:pt>
                <c:pt idx="47">
                  <c:v>3.3352546034975897E-5</c:v>
                </c:pt>
                <c:pt idx="48">
                  <c:v>1.6562384204995501E-5</c:v>
                </c:pt>
                <c:pt idx="49">
                  <c:v>7.9021439784091205E-6</c:v>
                </c:pt>
                <c:pt idx="50">
                  <c:v>3.6223903019021198E-6</c:v>
                </c:pt>
                <c:pt idx="51">
                  <c:v>1.5954153539332301E-6</c:v>
                </c:pt>
                <c:pt idx="52">
                  <c:v>6.7511928333209596E-7</c:v>
                </c:pt>
                <c:pt idx="53">
                  <c:v>2.7448301730864699E-7</c:v>
                </c:pt>
                <c:pt idx="54">
                  <c:v>1.07220706893952E-7</c:v>
                </c:pt>
                <c:pt idx="55">
                  <c:v>4.0241121323993098E-8</c:v>
                </c:pt>
                <c:pt idx="56">
                  <c:v>1.45107447363229E-8</c:v>
                </c:pt>
                <c:pt idx="57">
                  <c:v>5.0273318261153699E-9</c:v>
                </c:pt>
                <c:pt idx="58">
                  <c:v>1.6734533930688699E-9</c:v>
                </c:pt>
                <c:pt idx="59">
                  <c:v>5.3520222722645904E-10</c:v>
                </c:pt>
                <c:pt idx="60">
                  <c:v>1.64456265278662E-10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420A-401A-97AE-F414D5885238}"/>
            </c:ext>
          </c:extLst>
        </c:ser>
        <c:ser>
          <c:idx val="41"/>
          <c:order val="41"/>
          <c:spPr>
            <a:solidFill>
              <a:schemeClr val="accent6">
                <a:lumMod val="70000"/>
                <a:lumOff val="30000"/>
              </a:schemeClr>
            </a:solidFill>
            <a:ln/>
            <a:effectLst/>
            <a:sp3d/>
          </c:spPr>
          <c:val>
            <c:numRef>
              <c:f>'2D KERNEL VALUES'!$A$42:$BI$42</c:f>
              <c:numCache>
                <c:formatCode>0.00E+00</c:formatCode>
                <c:ptCount val="61"/>
                <c:pt idx="0">
                  <c:v>1.08055466100006E-10</c:v>
                </c:pt>
                <c:pt idx="1">
                  <c:v>3.5165292135708099E-10</c:v>
                </c:pt>
                <c:pt idx="2">
                  <c:v>1.09953723002461E-9</c:v>
                </c:pt>
                <c:pt idx="3">
                  <c:v>3.3031923885041201E-9</c:v>
                </c:pt>
                <c:pt idx="4">
                  <c:v>9.53423868214903E-9</c:v>
                </c:pt>
                <c:pt idx="5">
                  <c:v>2.6440300791721501E-8</c:v>
                </c:pt>
                <c:pt idx="6">
                  <c:v>7.0449024482993796E-8</c:v>
                </c:pt>
                <c:pt idx="7">
                  <c:v>1.8034819361588801E-7</c:v>
                </c:pt>
                <c:pt idx="8">
                  <c:v>4.4358497810917398E-7</c:v>
                </c:pt>
                <c:pt idx="9">
                  <c:v>1.0482625845859501E-6</c:v>
                </c:pt>
                <c:pt idx="10">
                  <c:v>2.3800800279936899E-6</c:v>
                </c:pt>
                <c:pt idx="11">
                  <c:v>5.1920785707344104E-6</c:v>
                </c:pt>
                <c:pt idx="12">
                  <c:v>1.08822618704474E-5</c:v>
                </c:pt>
                <c:pt idx="13">
                  <c:v>2.1914184305016199E-5</c:v>
                </c:pt>
                <c:pt idx="14">
                  <c:v>4.2399395808018602E-5</c:v>
                </c:pt>
                <c:pt idx="15">
                  <c:v>7.8817425824868098E-5</c:v>
                </c:pt>
                <c:pt idx="16" formatCode="General">
                  <c:v>1.40770951536008E-4</c:v>
                </c:pt>
                <c:pt idx="17" formatCode="General">
                  <c:v>2.4156391883208101E-4</c:v>
                </c:pt>
                <c:pt idx="18" formatCode="General">
                  <c:v>3.9827157121213202E-4</c:v>
                </c:pt>
                <c:pt idx="19" formatCode="General">
                  <c:v>6.3089163492001496E-4</c:v>
                </c:pt>
                <c:pt idx="20" formatCode="General">
                  <c:v>9.6019281410964896E-4</c:v>
                </c:pt>
                <c:pt idx="21" formatCode="General">
                  <c:v>1.40407515495802E-3</c:v>
                </c:pt>
                <c:pt idx="22" formatCode="General">
                  <c:v>1.97265200592848E-3</c:v>
                </c:pt>
                <c:pt idx="23" formatCode="General">
                  <c:v>2.6628016844850201E-3</c:v>
                </c:pt>
                <c:pt idx="24" formatCode="General">
                  <c:v>3.4534676194329199E-3</c:v>
                </c:pt>
                <c:pt idx="25" formatCode="General">
                  <c:v>4.3032856404123599E-3</c:v>
                </c:pt>
                <c:pt idx="26" formatCode="General">
                  <c:v>5.1519682871744403E-3</c:v>
                </c:pt>
                <c:pt idx="27" formatCode="General">
                  <c:v>5.9261741332801102E-3</c:v>
                </c:pt>
                <c:pt idx="28" formatCode="General">
                  <c:v>6.5494353075533302E-3</c:v>
                </c:pt>
                <c:pt idx="29" formatCode="General">
                  <c:v>6.9544297687946701E-3</c:v>
                </c:pt>
                <c:pt idx="30" formatCode="General">
                  <c:v>7.0949185692462903E-3</c:v>
                </c:pt>
                <c:pt idx="31" formatCode="General">
                  <c:v>6.9544297687946701E-3</c:v>
                </c:pt>
                <c:pt idx="32" formatCode="General">
                  <c:v>6.5494353075533302E-3</c:v>
                </c:pt>
                <c:pt idx="33" formatCode="General">
                  <c:v>5.9261741332801102E-3</c:v>
                </c:pt>
                <c:pt idx="34" formatCode="General">
                  <c:v>5.1519682871744403E-3</c:v>
                </c:pt>
                <c:pt idx="35" formatCode="General">
                  <c:v>4.3032856404123599E-3</c:v>
                </c:pt>
                <c:pt idx="36" formatCode="General">
                  <c:v>3.4534676194329199E-3</c:v>
                </c:pt>
                <c:pt idx="37" formatCode="General">
                  <c:v>2.6628016844850201E-3</c:v>
                </c:pt>
                <c:pt idx="38" formatCode="General">
                  <c:v>1.97265200592848E-3</c:v>
                </c:pt>
                <c:pt idx="39" formatCode="General">
                  <c:v>1.40407515495802E-3</c:v>
                </c:pt>
                <c:pt idx="40" formatCode="General">
                  <c:v>9.6019281410964896E-4</c:v>
                </c:pt>
                <c:pt idx="41" formatCode="General">
                  <c:v>6.3089163492001496E-4</c:v>
                </c:pt>
                <c:pt idx="42" formatCode="General">
                  <c:v>3.9827157121213202E-4</c:v>
                </c:pt>
                <c:pt idx="43" formatCode="General">
                  <c:v>2.4156391883208101E-4</c:v>
                </c:pt>
                <c:pt idx="44" formatCode="General">
                  <c:v>1.40770951536008E-4</c:v>
                </c:pt>
                <c:pt idx="45">
                  <c:v>7.8817425824868098E-5</c:v>
                </c:pt>
                <c:pt idx="46">
                  <c:v>4.2399395808018602E-5</c:v>
                </c:pt>
                <c:pt idx="47">
                  <c:v>2.1914184305016199E-5</c:v>
                </c:pt>
                <c:pt idx="48">
                  <c:v>1.08822618704474E-5</c:v>
                </c:pt>
                <c:pt idx="49">
                  <c:v>5.1920785707344104E-6</c:v>
                </c:pt>
                <c:pt idx="50">
                  <c:v>2.3800800279936899E-6</c:v>
                </c:pt>
                <c:pt idx="51">
                  <c:v>1.0482625845859501E-6</c:v>
                </c:pt>
                <c:pt idx="52">
                  <c:v>4.4358497810917398E-7</c:v>
                </c:pt>
                <c:pt idx="53">
                  <c:v>1.8034819361588801E-7</c:v>
                </c:pt>
                <c:pt idx="54">
                  <c:v>7.0449024482993796E-8</c:v>
                </c:pt>
                <c:pt idx="55">
                  <c:v>2.6440300791721501E-8</c:v>
                </c:pt>
                <c:pt idx="56">
                  <c:v>9.53423868214903E-9</c:v>
                </c:pt>
                <c:pt idx="57">
                  <c:v>3.3031923885041201E-9</c:v>
                </c:pt>
                <c:pt idx="58">
                  <c:v>1.09953723002461E-9</c:v>
                </c:pt>
                <c:pt idx="59">
                  <c:v>3.5165292135708099E-10</c:v>
                </c:pt>
                <c:pt idx="60">
                  <c:v>1.08055466100006E-10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420A-401A-97AE-F414D5885238}"/>
            </c:ext>
          </c:extLst>
        </c:ser>
        <c:ser>
          <c:idx val="42"/>
          <c:order val="42"/>
          <c:spPr>
            <a:solidFill>
              <a:schemeClr val="accent1">
                <a:lumMod val="70000"/>
              </a:schemeClr>
            </a:solidFill>
            <a:ln/>
            <a:effectLst/>
            <a:sp3d/>
          </c:spPr>
          <c:val>
            <c:numRef>
              <c:f>'2D KERNEL VALUES'!$A$43:$BI$43</c:f>
              <c:numCache>
                <c:formatCode>0.00E+00</c:formatCode>
                <c:ptCount val="61"/>
                <c:pt idx="0">
                  <c:v>6.8213648556562196E-11</c:v>
                </c:pt>
                <c:pt idx="1">
                  <c:v>2.2199273814745799E-10</c:v>
                </c:pt>
                <c:pt idx="2">
                  <c:v>6.9411987094052702E-10</c:v>
                </c:pt>
                <c:pt idx="3">
                  <c:v>2.08525133282561E-9</c:v>
                </c:pt>
                <c:pt idx="4">
                  <c:v>6.0188089524001898E-9</c:v>
                </c:pt>
                <c:pt idx="5">
                  <c:v>1.6691329472097601E-8</c:v>
                </c:pt>
                <c:pt idx="6">
                  <c:v>4.4473316998031002E-8</c:v>
                </c:pt>
                <c:pt idx="7">
                  <c:v>1.13850865126427E-7</c:v>
                </c:pt>
                <c:pt idx="8">
                  <c:v>2.8002794207286903E-7</c:v>
                </c:pt>
                <c:pt idx="9">
                  <c:v>6.6175102584592796E-7</c:v>
                </c:pt>
                <c:pt idx="10">
                  <c:v>1.5025055966700799E-6</c:v>
                </c:pt>
                <c:pt idx="11">
                  <c:v>3.2776742878916102E-6</c:v>
                </c:pt>
                <c:pt idx="12">
                  <c:v>6.8697939449370598E-6</c:v>
                </c:pt>
                <c:pt idx="13">
                  <c:v>1.38340661563813E-5</c:v>
                </c:pt>
                <c:pt idx="14">
                  <c:v>2.6766045152977099E-5</c:v>
                </c:pt>
                <c:pt idx="15">
                  <c:v>4.9756151904194399E-5</c:v>
                </c:pt>
                <c:pt idx="16">
                  <c:v>8.8866399467129703E-5</c:v>
                </c:pt>
                <c:pt idx="17" formatCode="General">
                  <c:v>1.5249535130325501E-4</c:v>
                </c:pt>
                <c:pt idx="18" formatCode="General">
                  <c:v>2.5142232937656601E-4</c:v>
                </c:pt>
                <c:pt idx="19" formatCode="General">
                  <c:v>3.9827157121213202E-4</c:v>
                </c:pt>
                <c:pt idx="20" formatCode="General">
                  <c:v>6.0615402008069299E-4</c:v>
                </c:pt>
                <c:pt idx="21" formatCode="General">
                  <c:v>8.8636968238760099E-4</c:v>
                </c:pt>
                <c:pt idx="22" formatCode="General">
                  <c:v>1.24530294961908E-3</c:v>
                </c:pt>
                <c:pt idx="23" formatCode="General">
                  <c:v>1.68098315464369E-3</c:v>
                </c:pt>
                <c:pt idx="24" formatCode="General">
                  <c:v>2.1801176284357402E-3</c:v>
                </c:pt>
                <c:pt idx="25" formatCode="General">
                  <c:v>2.7165938467371199E-3</c:v>
                </c:pt>
                <c:pt idx="26" formatCode="General">
                  <c:v>3.2523533218635501E-3</c:v>
                </c:pt>
                <c:pt idx="27" formatCode="General">
                  <c:v>3.7410968107659099E-3</c:v>
                </c:pt>
                <c:pt idx="28" formatCode="General">
                  <c:v>4.13455139696404E-3</c:v>
                </c:pt>
                <c:pt idx="29" formatCode="General">
                  <c:v>4.3902177768665902E-3</c:v>
                </c:pt>
                <c:pt idx="30" formatCode="General">
                  <c:v>4.4789060589685804E-3</c:v>
                </c:pt>
                <c:pt idx="31" formatCode="General">
                  <c:v>4.3902177768665902E-3</c:v>
                </c:pt>
                <c:pt idx="32" formatCode="General">
                  <c:v>4.13455139696404E-3</c:v>
                </c:pt>
                <c:pt idx="33" formatCode="General">
                  <c:v>3.7410968107659099E-3</c:v>
                </c:pt>
                <c:pt idx="34" formatCode="General">
                  <c:v>3.2523533218635501E-3</c:v>
                </c:pt>
                <c:pt idx="35" formatCode="General">
                  <c:v>2.7165938467371199E-3</c:v>
                </c:pt>
                <c:pt idx="36" formatCode="General">
                  <c:v>2.1801176284357402E-3</c:v>
                </c:pt>
                <c:pt idx="37" formatCode="General">
                  <c:v>1.68098315464369E-3</c:v>
                </c:pt>
                <c:pt idx="38" formatCode="General">
                  <c:v>1.24530294961908E-3</c:v>
                </c:pt>
                <c:pt idx="39" formatCode="General">
                  <c:v>8.8636968238760099E-4</c:v>
                </c:pt>
                <c:pt idx="40" formatCode="General">
                  <c:v>6.0615402008069299E-4</c:v>
                </c:pt>
                <c:pt idx="41" formatCode="General">
                  <c:v>3.9827157121213202E-4</c:v>
                </c:pt>
                <c:pt idx="42" formatCode="General">
                  <c:v>2.5142232937656601E-4</c:v>
                </c:pt>
                <c:pt idx="43" formatCode="General">
                  <c:v>1.5249535130325501E-4</c:v>
                </c:pt>
                <c:pt idx="44">
                  <c:v>8.8866399467129703E-5</c:v>
                </c:pt>
                <c:pt idx="45">
                  <c:v>4.9756151904194399E-5</c:v>
                </c:pt>
                <c:pt idx="46">
                  <c:v>2.6766045152977099E-5</c:v>
                </c:pt>
                <c:pt idx="47">
                  <c:v>1.38340661563813E-5</c:v>
                </c:pt>
                <c:pt idx="48">
                  <c:v>6.8697939449370598E-6</c:v>
                </c:pt>
                <c:pt idx="49">
                  <c:v>3.2776742878916102E-6</c:v>
                </c:pt>
                <c:pt idx="50">
                  <c:v>1.5025055966700799E-6</c:v>
                </c:pt>
                <c:pt idx="51">
                  <c:v>6.6175102584592796E-7</c:v>
                </c:pt>
                <c:pt idx="52">
                  <c:v>2.8002794207286903E-7</c:v>
                </c:pt>
                <c:pt idx="53">
                  <c:v>1.13850865126427E-7</c:v>
                </c:pt>
                <c:pt idx="54">
                  <c:v>4.4473316998031002E-8</c:v>
                </c:pt>
                <c:pt idx="55">
                  <c:v>1.6691329472097601E-8</c:v>
                </c:pt>
                <c:pt idx="56">
                  <c:v>6.0188089524001898E-9</c:v>
                </c:pt>
                <c:pt idx="57">
                  <c:v>2.08525133282561E-9</c:v>
                </c:pt>
                <c:pt idx="58">
                  <c:v>6.9411987094052702E-10</c:v>
                </c:pt>
                <c:pt idx="59">
                  <c:v>2.2199273814745799E-10</c:v>
                </c:pt>
                <c:pt idx="60">
                  <c:v>6.8213648556562196E-11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420A-401A-97AE-F414D5885238}"/>
            </c:ext>
          </c:extLst>
        </c:ser>
        <c:ser>
          <c:idx val="43"/>
          <c:order val="43"/>
          <c:spPr>
            <a:solidFill>
              <a:schemeClr val="accent2">
                <a:lumMod val="70000"/>
              </a:schemeClr>
            </a:solidFill>
            <a:ln/>
            <a:effectLst/>
            <a:sp3d/>
          </c:spPr>
          <c:val>
            <c:numRef>
              <c:f>'2D KERNEL VALUES'!$A$44:$BI$44</c:f>
              <c:numCache>
                <c:formatCode>0.00E+00</c:formatCode>
                <c:ptCount val="61"/>
                <c:pt idx="0">
                  <c:v>4.1373669260417401E-11</c:v>
                </c:pt>
                <c:pt idx="1">
                  <c:v>1.3464540191999201E-10</c:v>
                </c:pt>
                <c:pt idx="2">
                  <c:v>4.21004983241206E-10</c:v>
                </c:pt>
                <c:pt idx="3">
                  <c:v>1.2647688665653601E-9</c:v>
                </c:pt>
                <c:pt idx="4">
                  <c:v>3.6505921645835902E-9</c:v>
                </c:pt>
                <c:pt idx="5">
                  <c:v>1.01238030761923E-8</c:v>
                </c:pt>
                <c:pt idx="6">
                  <c:v>2.69744302984248E-8</c:v>
                </c:pt>
                <c:pt idx="7">
                  <c:v>6.9054040333985598E-8</c:v>
                </c:pt>
                <c:pt idx="8">
                  <c:v>1.6984553244342799E-7</c:v>
                </c:pt>
                <c:pt idx="9">
                  <c:v>4.0137228627184298E-7</c:v>
                </c:pt>
                <c:pt idx="10">
                  <c:v>9.1131571077022801E-7</c:v>
                </c:pt>
                <c:pt idx="11">
                  <c:v>1.9880099481580402E-6</c:v>
                </c:pt>
                <c:pt idx="12">
                  <c:v>4.1667406535125297E-6</c:v>
                </c:pt>
                <c:pt idx="13">
                  <c:v>8.3907852723381501E-6</c:v>
                </c:pt>
                <c:pt idx="14">
                  <c:v>1.6234427024533298E-5</c:v>
                </c:pt>
                <c:pt idx="15">
                  <c:v>3.0178631639213099E-5</c:v>
                </c:pt>
                <c:pt idx="16">
                  <c:v>5.39001958950846E-5</c:v>
                </c:pt>
                <c:pt idx="17">
                  <c:v>9.2493106029073295E-5</c:v>
                </c:pt>
                <c:pt idx="18" formatCode="General">
                  <c:v>1.5249535130325501E-4</c:v>
                </c:pt>
                <c:pt idx="19" formatCode="General">
                  <c:v>2.4156391883208101E-4</c:v>
                </c:pt>
                <c:pt idx="20" formatCode="General">
                  <c:v>3.6765099768700801E-4</c:v>
                </c:pt>
                <c:pt idx="21" formatCode="General">
                  <c:v>5.3761038820782905E-4</c:v>
                </c:pt>
                <c:pt idx="22" formatCode="General">
                  <c:v>7.5531441957454805E-4</c:v>
                </c:pt>
                <c:pt idx="23" formatCode="General">
                  <c:v>1.01956782175186E-3</c:v>
                </c:pt>
                <c:pt idx="24" formatCode="General">
                  <c:v>1.32230818342627E-3</c:v>
                </c:pt>
                <c:pt idx="25" formatCode="General">
                  <c:v>1.64769745803275E-3</c:v>
                </c:pt>
                <c:pt idx="26" formatCode="General">
                  <c:v>1.97265200592848E-3</c:v>
                </c:pt>
                <c:pt idx="27" formatCode="General">
                  <c:v>2.26908991668268E-3</c:v>
                </c:pt>
                <c:pt idx="28" formatCode="General">
                  <c:v>2.5077321864163901E-3</c:v>
                </c:pt>
                <c:pt idx="29" formatCode="General">
                  <c:v>2.6628016844850201E-3</c:v>
                </c:pt>
                <c:pt idx="30" formatCode="General">
                  <c:v>2.7165938467371199E-3</c:v>
                </c:pt>
                <c:pt idx="31" formatCode="General">
                  <c:v>2.6628016844850201E-3</c:v>
                </c:pt>
                <c:pt idx="32" formatCode="General">
                  <c:v>2.5077321864163901E-3</c:v>
                </c:pt>
                <c:pt idx="33" formatCode="General">
                  <c:v>2.26908991668268E-3</c:v>
                </c:pt>
                <c:pt idx="34" formatCode="General">
                  <c:v>1.97265200592848E-3</c:v>
                </c:pt>
                <c:pt idx="35" formatCode="General">
                  <c:v>1.64769745803275E-3</c:v>
                </c:pt>
                <c:pt idx="36" formatCode="General">
                  <c:v>1.32230818342627E-3</c:v>
                </c:pt>
                <c:pt idx="37" formatCode="General">
                  <c:v>1.01956782175186E-3</c:v>
                </c:pt>
                <c:pt idx="38" formatCode="General">
                  <c:v>7.5531441957454805E-4</c:v>
                </c:pt>
                <c:pt idx="39" formatCode="General">
                  <c:v>5.3761038820782905E-4</c:v>
                </c:pt>
                <c:pt idx="40" formatCode="General">
                  <c:v>3.6765099768700801E-4</c:v>
                </c:pt>
                <c:pt idx="41" formatCode="General">
                  <c:v>2.4156391883208101E-4</c:v>
                </c:pt>
                <c:pt idx="42" formatCode="General">
                  <c:v>1.5249535130325501E-4</c:v>
                </c:pt>
                <c:pt idx="43">
                  <c:v>9.2493106029073295E-5</c:v>
                </c:pt>
                <c:pt idx="44">
                  <c:v>5.39001958950846E-5</c:v>
                </c:pt>
                <c:pt idx="45">
                  <c:v>3.0178631639213099E-5</c:v>
                </c:pt>
                <c:pt idx="46">
                  <c:v>1.6234427024533298E-5</c:v>
                </c:pt>
                <c:pt idx="47">
                  <c:v>8.3907852723381501E-6</c:v>
                </c:pt>
                <c:pt idx="48">
                  <c:v>4.1667406535125297E-6</c:v>
                </c:pt>
                <c:pt idx="49">
                  <c:v>1.9880099481580402E-6</c:v>
                </c:pt>
                <c:pt idx="50">
                  <c:v>9.1131571077022801E-7</c:v>
                </c:pt>
                <c:pt idx="51">
                  <c:v>4.0137228627184298E-7</c:v>
                </c:pt>
                <c:pt idx="52">
                  <c:v>1.6984553244342799E-7</c:v>
                </c:pt>
                <c:pt idx="53">
                  <c:v>6.9054040333985598E-8</c:v>
                </c:pt>
                <c:pt idx="54">
                  <c:v>2.69744302984248E-8</c:v>
                </c:pt>
                <c:pt idx="55">
                  <c:v>1.01238030761923E-8</c:v>
                </c:pt>
                <c:pt idx="56">
                  <c:v>3.6505921645835902E-9</c:v>
                </c:pt>
                <c:pt idx="57">
                  <c:v>1.2647688665653601E-9</c:v>
                </c:pt>
                <c:pt idx="58">
                  <c:v>4.21004983241206E-10</c:v>
                </c:pt>
                <c:pt idx="59">
                  <c:v>1.3464540191999201E-10</c:v>
                </c:pt>
                <c:pt idx="60">
                  <c:v>4.1373669260417401E-11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420A-401A-97AE-F414D5885238}"/>
            </c:ext>
          </c:extLst>
        </c:ser>
        <c:ser>
          <c:idx val="44"/>
          <c:order val="44"/>
          <c:spPr>
            <a:solidFill>
              <a:schemeClr val="accent3">
                <a:lumMod val="70000"/>
              </a:schemeClr>
            </a:solidFill>
            <a:ln/>
            <a:effectLst/>
            <a:sp3d/>
          </c:spPr>
          <c:val>
            <c:numRef>
              <c:f>'2D KERNEL VALUES'!$A$45:$BI$45</c:f>
              <c:numCache>
                <c:formatCode>0.00E+00</c:formatCode>
                <c:ptCount val="61"/>
                <c:pt idx="0">
                  <c:v>2.4110433455807601E-11</c:v>
                </c:pt>
                <c:pt idx="1">
                  <c:v>7.84643726590687E-11</c:v>
                </c:pt>
                <c:pt idx="2">
                  <c:v>2.4533991822455298E-10</c:v>
                </c:pt>
                <c:pt idx="3">
                  <c:v>7.3704184664799795E-10</c:v>
                </c:pt>
                <c:pt idx="4">
                  <c:v>2.1273762040412601E-9</c:v>
                </c:pt>
                <c:pt idx="5">
                  <c:v>5.8996285500294697E-9</c:v>
                </c:pt>
                <c:pt idx="6">
                  <c:v>1.5719302115191101E-8</c:v>
                </c:pt>
                <c:pt idx="7">
                  <c:v>4.0241121323993098E-8</c:v>
                </c:pt>
                <c:pt idx="8">
                  <c:v>9.8977187204937799E-8</c:v>
                </c:pt>
                <c:pt idx="9">
                  <c:v>2.3389899837626899E-7</c:v>
                </c:pt>
                <c:pt idx="10">
                  <c:v>5.3106763781231096E-7</c:v>
                </c:pt>
                <c:pt idx="11">
                  <c:v>1.1585093229912E-6</c:v>
                </c:pt>
                <c:pt idx="12">
                  <c:v>2.4281608339300799E-6</c:v>
                </c:pt>
                <c:pt idx="13">
                  <c:v>4.8897154535004703E-6</c:v>
                </c:pt>
                <c:pt idx="14">
                  <c:v>9.4605839768398696E-6</c:v>
                </c:pt>
                <c:pt idx="15">
                  <c:v>1.75865448467898E-5</c:v>
                </c:pt>
                <c:pt idx="16">
                  <c:v>3.1410244960476199E-5</c:v>
                </c:pt>
                <c:pt idx="17">
                  <c:v>5.39001958950846E-5</c:v>
                </c:pt>
                <c:pt idx="18">
                  <c:v>8.8866399467129703E-5</c:v>
                </c:pt>
                <c:pt idx="19" formatCode="General">
                  <c:v>1.40770951536008E-4</c:v>
                </c:pt>
                <c:pt idx="20" formatCode="General">
                  <c:v>2.1424797638565799E-4</c:v>
                </c:pt>
                <c:pt idx="21" formatCode="General">
                  <c:v>3.1329151418621497E-4</c:v>
                </c:pt>
                <c:pt idx="22" formatCode="General">
                  <c:v>4.4015815799994202E-4</c:v>
                </c:pt>
                <c:pt idx="23" formatCode="General">
                  <c:v>5.9415136630265196E-4</c:v>
                </c:pt>
                <c:pt idx="24" formatCode="General">
                  <c:v>7.7057278299148498E-4</c:v>
                </c:pt>
                <c:pt idx="25" formatCode="General">
                  <c:v>9.6019281410964896E-4</c:v>
                </c:pt>
                <c:pt idx="26" formatCode="General">
                  <c:v>1.1495595089968599E-3</c:v>
                </c:pt>
                <c:pt idx="27" formatCode="General">
                  <c:v>1.32230818342627E-3</c:v>
                </c:pt>
                <c:pt idx="28" formatCode="General">
                  <c:v>1.46137654905616E-3</c:v>
                </c:pt>
                <c:pt idx="29" formatCode="General">
                  <c:v>1.5517430280521599E-3</c:v>
                </c:pt>
                <c:pt idx="30" formatCode="General">
                  <c:v>1.58309031659599E-3</c:v>
                </c:pt>
                <c:pt idx="31" formatCode="General">
                  <c:v>1.5517430280521599E-3</c:v>
                </c:pt>
                <c:pt idx="32" formatCode="General">
                  <c:v>1.46137654905616E-3</c:v>
                </c:pt>
                <c:pt idx="33" formatCode="General">
                  <c:v>1.32230818342627E-3</c:v>
                </c:pt>
                <c:pt idx="34" formatCode="General">
                  <c:v>1.1495595089968599E-3</c:v>
                </c:pt>
                <c:pt idx="35" formatCode="General">
                  <c:v>9.6019281410964896E-4</c:v>
                </c:pt>
                <c:pt idx="36" formatCode="General">
                  <c:v>7.7057278299148498E-4</c:v>
                </c:pt>
                <c:pt idx="37" formatCode="General">
                  <c:v>5.9415136630265196E-4</c:v>
                </c:pt>
                <c:pt idx="38" formatCode="General">
                  <c:v>4.4015815799994202E-4</c:v>
                </c:pt>
                <c:pt idx="39" formatCode="General">
                  <c:v>3.1329151418621497E-4</c:v>
                </c:pt>
                <c:pt idx="40" formatCode="General">
                  <c:v>2.1424797638565799E-4</c:v>
                </c:pt>
                <c:pt idx="41" formatCode="General">
                  <c:v>1.40770951536008E-4</c:v>
                </c:pt>
                <c:pt idx="42">
                  <c:v>8.8866399467129703E-5</c:v>
                </c:pt>
                <c:pt idx="43">
                  <c:v>5.39001958950846E-5</c:v>
                </c:pt>
                <c:pt idx="44">
                  <c:v>3.1410244960476199E-5</c:v>
                </c:pt>
                <c:pt idx="45">
                  <c:v>1.75865448467898E-5</c:v>
                </c:pt>
                <c:pt idx="46">
                  <c:v>9.4605839768398696E-6</c:v>
                </c:pt>
                <c:pt idx="47">
                  <c:v>4.8897154535004703E-6</c:v>
                </c:pt>
                <c:pt idx="48">
                  <c:v>2.4281608339300799E-6</c:v>
                </c:pt>
                <c:pt idx="49">
                  <c:v>1.1585093229912E-6</c:v>
                </c:pt>
                <c:pt idx="50">
                  <c:v>5.3106763781231096E-7</c:v>
                </c:pt>
                <c:pt idx="51">
                  <c:v>2.3389899837626899E-7</c:v>
                </c:pt>
                <c:pt idx="52">
                  <c:v>9.8977187204937799E-8</c:v>
                </c:pt>
                <c:pt idx="53">
                  <c:v>4.0241121323993098E-8</c:v>
                </c:pt>
                <c:pt idx="54">
                  <c:v>1.5719302115191101E-8</c:v>
                </c:pt>
                <c:pt idx="55">
                  <c:v>5.8996285500294697E-9</c:v>
                </c:pt>
                <c:pt idx="56">
                  <c:v>2.1273762040412601E-9</c:v>
                </c:pt>
                <c:pt idx="57">
                  <c:v>7.3704184664799795E-10</c:v>
                </c:pt>
                <c:pt idx="58">
                  <c:v>2.4533991822455298E-10</c:v>
                </c:pt>
                <c:pt idx="59">
                  <c:v>7.84643726590687E-11</c:v>
                </c:pt>
                <c:pt idx="60">
                  <c:v>2.4110433455807601E-11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420A-401A-97AE-F414D5885238}"/>
            </c:ext>
          </c:extLst>
        </c:ser>
        <c:ser>
          <c:idx val="45"/>
          <c:order val="45"/>
          <c:spPr>
            <a:solidFill>
              <a:schemeClr val="accent4">
                <a:lumMod val="70000"/>
              </a:schemeClr>
            </a:solidFill>
            <a:ln/>
            <a:effectLst/>
            <a:sp3d/>
          </c:spPr>
          <c:val>
            <c:numRef>
              <c:f>'2D KERNEL VALUES'!$A$46:$BI$46</c:f>
              <c:numCache>
                <c:formatCode>0.00E+00</c:formatCode>
                <c:ptCount val="61"/>
                <c:pt idx="0">
                  <c:v>1.34993923090905E-11</c:v>
                </c:pt>
                <c:pt idx="1">
                  <c:v>4.3932074085391501E-11</c:v>
                </c:pt>
                <c:pt idx="2">
                  <c:v>1.3736541946721701E-10</c:v>
                </c:pt>
                <c:pt idx="3">
                  <c:v>4.1266852602856298E-10</c:v>
                </c:pt>
                <c:pt idx="4">
                  <c:v>1.1911144617128101E-9</c:v>
                </c:pt>
                <c:pt idx="5">
                  <c:v>3.3031923885041201E-9</c:v>
                </c:pt>
                <c:pt idx="6">
                  <c:v>8.8012115778435406E-9</c:v>
                </c:pt>
                <c:pt idx="7">
                  <c:v>2.2530938098063901E-8</c:v>
                </c:pt>
                <c:pt idx="8">
                  <c:v>5.5417165443282698E-8</c:v>
                </c:pt>
                <c:pt idx="9">
                  <c:v>1.30959667132157E-7</c:v>
                </c:pt>
                <c:pt idx="10">
                  <c:v>2.9734390294686002E-7</c:v>
                </c:pt>
                <c:pt idx="11">
                  <c:v>6.4864747759356202E-7</c:v>
                </c:pt>
                <c:pt idx="12">
                  <c:v>1.3595232846755399E-6</c:v>
                </c:pt>
                <c:pt idx="13">
                  <c:v>2.7377436953845202E-6</c:v>
                </c:pt>
                <c:pt idx="14">
                  <c:v>5.2969655153874598E-6</c:v>
                </c:pt>
                <c:pt idx="15">
                  <c:v>9.8466777332468005E-6</c:v>
                </c:pt>
                <c:pt idx="16">
                  <c:v>1.75865448467898E-5</c:v>
                </c:pt>
                <c:pt idx="17">
                  <c:v>3.0178631639213099E-5</c:v>
                </c:pt>
                <c:pt idx="18">
                  <c:v>4.9756151904194399E-5</c:v>
                </c:pt>
                <c:pt idx="19">
                  <c:v>7.8817425824868098E-5</c:v>
                </c:pt>
                <c:pt idx="20" formatCode="General">
                  <c:v>1.1995709201827199E-4</c:v>
                </c:pt>
                <c:pt idx="21" formatCode="General">
                  <c:v>1.7541140705166301E-4</c:v>
                </c:pt>
                <c:pt idx="22" formatCode="General">
                  <c:v>2.4644383369460402E-4</c:v>
                </c:pt>
                <c:pt idx="23" formatCode="General">
                  <c:v>3.3266437948545699E-4</c:v>
                </c:pt>
                <c:pt idx="24" formatCode="General">
                  <c:v>4.3144244251668902E-4</c:v>
                </c:pt>
                <c:pt idx="25" formatCode="General">
                  <c:v>5.3761038820782905E-4</c:v>
                </c:pt>
                <c:pt idx="26" formatCode="General">
                  <c:v>6.4363649135707E-4</c:v>
                </c:pt>
                <c:pt idx="27" formatCode="General">
                  <c:v>7.4035819199643404E-4</c:v>
                </c:pt>
                <c:pt idx="28" formatCode="General">
                  <c:v>8.1822234275352496E-4</c:v>
                </c:pt>
                <c:pt idx="29" formatCode="General">
                  <c:v>8.68818386735657E-4</c:v>
                </c:pt>
                <c:pt idx="30" formatCode="General">
                  <c:v>8.8636968238760099E-4</c:v>
                </c:pt>
                <c:pt idx="31" formatCode="General">
                  <c:v>8.68818386735657E-4</c:v>
                </c:pt>
                <c:pt idx="32" formatCode="General">
                  <c:v>8.1822234275352496E-4</c:v>
                </c:pt>
                <c:pt idx="33" formatCode="General">
                  <c:v>7.4035819199643404E-4</c:v>
                </c:pt>
                <c:pt idx="34" formatCode="General">
                  <c:v>6.4363649135707E-4</c:v>
                </c:pt>
                <c:pt idx="35" formatCode="General">
                  <c:v>5.3761038820782905E-4</c:v>
                </c:pt>
                <c:pt idx="36" formatCode="General">
                  <c:v>4.3144244251668902E-4</c:v>
                </c:pt>
                <c:pt idx="37" formatCode="General">
                  <c:v>3.3266437948545699E-4</c:v>
                </c:pt>
                <c:pt idx="38" formatCode="General">
                  <c:v>2.4644383369460402E-4</c:v>
                </c:pt>
                <c:pt idx="39" formatCode="General">
                  <c:v>1.7541140705166301E-4</c:v>
                </c:pt>
                <c:pt idx="40" formatCode="General">
                  <c:v>1.1995709201827199E-4</c:v>
                </c:pt>
                <c:pt idx="41">
                  <c:v>7.8817425824868098E-5</c:v>
                </c:pt>
                <c:pt idx="42">
                  <c:v>4.9756151904194399E-5</c:v>
                </c:pt>
                <c:pt idx="43">
                  <c:v>3.0178631639213099E-5</c:v>
                </c:pt>
                <c:pt idx="44">
                  <c:v>1.75865448467898E-5</c:v>
                </c:pt>
                <c:pt idx="45">
                  <c:v>9.8466777332468005E-6</c:v>
                </c:pt>
                <c:pt idx="46">
                  <c:v>5.2969655153874598E-6</c:v>
                </c:pt>
                <c:pt idx="47">
                  <c:v>2.7377436953845202E-6</c:v>
                </c:pt>
                <c:pt idx="48">
                  <c:v>1.3595232846755399E-6</c:v>
                </c:pt>
                <c:pt idx="49">
                  <c:v>6.4864747759356202E-7</c:v>
                </c:pt>
                <c:pt idx="50">
                  <c:v>2.9734390294686002E-7</c:v>
                </c:pt>
                <c:pt idx="51">
                  <c:v>1.30959667132157E-7</c:v>
                </c:pt>
                <c:pt idx="52">
                  <c:v>5.5417165443282698E-8</c:v>
                </c:pt>
                <c:pt idx="53">
                  <c:v>2.2530938098063901E-8</c:v>
                </c:pt>
                <c:pt idx="54">
                  <c:v>8.8012115778435406E-9</c:v>
                </c:pt>
                <c:pt idx="55">
                  <c:v>3.3031923885041201E-9</c:v>
                </c:pt>
                <c:pt idx="56">
                  <c:v>1.1911144617128101E-9</c:v>
                </c:pt>
                <c:pt idx="57">
                  <c:v>4.1266852602856298E-10</c:v>
                </c:pt>
                <c:pt idx="58">
                  <c:v>1.3736541946721701E-10</c:v>
                </c:pt>
                <c:pt idx="59">
                  <c:v>4.3932074085391501E-11</c:v>
                </c:pt>
                <c:pt idx="60">
                  <c:v>1.34993923090905E-11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420A-401A-97AE-F414D5885238}"/>
            </c:ext>
          </c:extLst>
        </c:ser>
        <c:ser>
          <c:idx val="46"/>
          <c:order val="46"/>
          <c:spPr>
            <a:solidFill>
              <a:schemeClr val="accent5">
                <a:lumMod val="70000"/>
              </a:schemeClr>
            </a:solidFill>
            <a:ln/>
            <a:effectLst/>
            <a:sp3d/>
          </c:spPr>
          <c:val>
            <c:numRef>
              <c:f>'2D KERNEL VALUES'!$A$47:$BI$47</c:f>
              <c:numCache>
                <c:formatCode>0.00E+00</c:formatCode>
                <c:ptCount val="61"/>
                <c:pt idx="0">
                  <c:v>7.2619230035835802E-12</c:v>
                </c:pt>
                <c:pt idx="1">
                  <c:v>2.36330148862335E-11</c:v>
                </c:pt>
                <c:pt idx="2">
                  <c:v>7.3894963320248304E-11</c:v>
                </c:pt>
                <c:pt idx="3">
                  <c:v>2.2199273814745799E-10</c:v>
                </c:pt>
                <c:pt idx="4">
                  <c:v>6.4075339921698104E-10</c:v>
                </c:pt>
                <c:pt idx="5">
                  <c:v>1.77693397170086E-9</c:v>
                </c:pt>
                <c:pt idx="6">
                  <c:v>4.7345628123947798E-9</c:v>
                </c:pt>
                <c:pt idx="7">
                  <c:v>1.2120392823643399E-8</c:v>
                </c:pt>
                <c:pt idx="8">
                  <c:v>2.9811355897477702E-8</c:v>
                </c:pt>
                <c:pt idx="9">
                  <c:v>7.0449024482993796E-8</c:v>
                </c:pt>
                <c:pt idx="10">
                  <c:v>1.59954498642954E-7</c:v>
                </c:pt>
                <c:pt idx="11">
                  <c:v>3.4893630253127403E-7</c:v>
                </c:pt>
                <c:pt idx="12">
                  <c:v>7.3134798877164596E-7</c:v>
                </c:pt>
                <c:pt idx="13">
                  <c:v>1.4727539924919901E-6</c:v>
                </c:pt>
                <c:pt idx="14">
                  <c:v>2.8494731351334899E-6</c:v>
                </c:pt>
                <c:pt idx="15">
                  <c:v>5.2969655153874598E-6</c:v>
                </c:pt>
                <c:pt idx="16">
                  <c:v>9.4605839768398696E-6</c:v>
                </c:pt>
                <c:pt idx="17">
                  <c:v>1.6234427024533298E-5</c:v>
                </c:pt>
                <c:pt idx="18">
                  <c:v>2.6766045152977099E-5</c:v>
                </c:pt>
                <c:pt idx="19">
                  <c:v>4.2399395808018602E-5</c:v>
                </c:pt>
                <c:pt idx="20">
                  <c:v>6.4530250401262205E-5</c:v>
                </c:pt>
                <c:pt idx="21">
                  <c:v>9.4361590714097402E-5</c:v>
                </c:pt>
                <c:pt idx="22" formatCode="General">
                  <c:v>1.32573089515519E-4</c:v>
                </c:pt>
                <c:pt idx="23" formatCode="General">
                  <c:v>1.7895495253008499E-4</c:v>
                </c:pt>
                <c:pt idx="24" formatCode="General">
                  <c:v>2.3209206209411299E-4</c:v>
                </c:pt>
                <c:pt idx="25" formatCode="General">
                  <c:v>2.8920451792951502E-4</c:v>
                </c:pt>
                <c:pt idx="26" formatCode="General">
                  <c:v>3.46240670358488E-4</c:v>
                </c:pt>
                <c:pt idx="27" formatCode="General">
                  <c:v>3.9827157121213202E-4</c:v>
                </c:pt>
                <c:pt idx="28" formatCode="General">
                  <c:v>4.4015815799994202E-4</c:v>
                </c:pt>
                <c:pt idx="29" formatCode="General">
                  <c:v>4.6737601842442603E-4</c:v>
                </c:pt>
                <c:pt idx="30" formatCode="General">
                  <c:v>4.7681764029296799E-4</c:v>
                </c:pt>
                <c:pt idx="31" formatCode="General">
                  <c:v>4.6737601842442603E-4</c:v>
                </c:pt>
                <c:pt idx="32" formatCode="General">
                  <c:v>4.4015815799994202E-4</c:v>
                </c:pt>
                <c:pt idx="33" formatCode="General">
                  <c:v>3.9827157121213202E-4</c:v>
                </c:pt>
                <c:pt idx="34" formatCode="General">
                  <c:v>3.46240670358488E-4</c:v>
                </c:pt>
                <c:pt idx="35" formatCode="General">
                  <c:v>2.8920451792951502E-4</c:v>
                </c:pt>
                <c:pt idx="36" formatCode="General">
                  <c:v>2.3209206209411299E-4</c:v>
                </c:pt>
                <c:pt idx="37" formatCode="General">
                  <c:v>1.7895495253008499E-4</c:v>
                </c:pt>
                <c:pt idx="38" formatCode="General">
                  <c:v>1.32573089515519E-4</c:v>
                </c:pt>
                <c:pt idx="39">
                  <c:v>9.4361590714097402E-5</c:v>
                </c:pt>
                <c:pt idx="40">
                  <c:v>6.4530250401262205E-5</c:v>
                </c:pt>
                <c:pt idx="41">
                  <c:v>4.2399395808018602E-5</c:v>
                </c:pt>
                <c:pt idx="42">
                  <c:v>2.6766045152977099E-5</c:v>
                </c:pt>
                <c:pt idx="43">
                  <c:v>1.6234427024533298E-5</c:v>
                </c:pt>
                <c:pt idx="44">
                  <c:v>9.4605839768398696E-6</c:v>
                </c:pt>
                <c:pt idx="45">
                  <c:v>5.2969655153874598E-6</c:v>
                </c:pt>
                <c:pt idx="46">
                  <c:v>2.8494731351334899E-6</c:v>
                </c:pt>
                <c:pt idx="47">
                  <c:v>1.4727539924919901E-6</c:v>
                </c:pt>
                <c:pt idx="48">
                  <c:v>7.3134798877164596E-7</c:v>
                </c:pt>
                <c:pt idx="49">
                  <c:v>3.4893630253127403E-7</c:v>
                </c:pt>
                <c:pt idx="50">
                  <c:v>1.59954498642954E-7</c:v>
                </c:pt>
                <c:pt idx="51">
                  <c:v>7.0449024482993796E-8</c:v>
                </c:pt>
                <c:pt idx="52">
                  <c:v>2.9811355897477702E-8</c:v>
                </c:pt>
                <c:pt idx="53">
                  <c:v>1.2120392823643399E-8</c:v>
                </c:pt>
                <c:pt idx="54">
                  <c:v>4.7345628123947798E-9</c:v>
                </c:pt>
                <c:pt idx="55">
                  <c:v>1.77693397170086E-9</c:v>
                </c:pt>
                <c:pt idx="56">
                  <c:v>6.4075339921698104E-10</c:v>
                </c:pt>
                <c:pt idx="57">
                  <c:v>2.2199273814745799E-10</c:v>
                </c:pt>
                <c:pt idx="58">
                  <c:v>7.3894963320248304E-11</c:v>
                </c:pt>
                <c:pt idx="59">
                  <c:v>2.36330148862335E-11</c:v>
                </c:pt>
                <c:pt idx="60">
                  <c:v>7.2619230035835802E-12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E-420A-401A-97AE-F414D5885238}"/>
            </c:ext>
          </c:extLst>
        </c:ser>
        <c:ser>
          <c:idx val="47"/>
          <c:order val="47"/>
          <c:spPr>
            <a:solidFill>
              <a:schemeClr val="accent6">
                <a:lumMod val="70000"/>
              </a:schemeClr>
            </a:solidFill>
            <a:ln/>
            <a:effectLst/>
            <a:sp3d/>
          </c:spPr>
          <c:val>
            <c:numRef>
              <c:f>'2D KERNEL VALUES'!$A$48:$BI$48</c:f>
              <c:numCache>
                <c:formatCode>0.00E+00</c:formatCode>
                <c:ptCount val="61"/>
                <c:pt idx="0">
                  <c:v>3.7533345953781404E-12</c:v>
                </c:pt>
                <c:pt idx="1">
                  <c:v>1.2214755282012E-11</c:v>
                </c:pt>
                <c:pt idx="2">
                  <c:v>3.81927104042855E-11</c:v>
                </c:pt>
                <c:pt idx="3">
                  <c:v>1.1473724295898E-10</c:v>
                </c:pt>
                <c:pt idx="4">
                  <c:v>3.31174249465389E-10</c:v>
                </c:pt>
                <c:pt idx="5">
                  <c:v>9.1841069457722295E-10</c:v>
                </c:pt>
                <c:pt idx="6">
                  <c:v>2.4470651078210101E-9</c:v>
                </c:pt>
                <c:pt idx="7">
                  <c:v>6.2644412054637197E-9</c:v>
                </c:pt>
                <c:pt idx="8">
                  <c:v>1.54080390786183E-8</c:v>
                </c:pt>
                <c:pt idx="9">
                  <c:v>3.6411672317673702E-8</c:v>
                </c:pt>
                <c:pt idx="10">
                  <c:v>8.2672696081561396E-8</c:v>
                </c:pt>
                <c:pt idx="11">
                  <c:v>1.8034819361588801E-7</c:v>
                </c:pt>
                <c:pt idx="12">
                  <c:v>3.7799818397444502E-7</c:v>
                </c:pt>
                <c:pt idx="13">
                  <c:v>7.6119486639746198E-7</c:v>
                </c:pt>
                <c:pt idx="14">
                  <c:v>1.4727539924919901E-6</c:v>
                </c:pt>
                <c:pt idx="15">
                  <c:v>2.7377436953845202E-6</c:v>
                </c:pt>
                <c:pt idx="16">
                  <c:v>4.8897154535004703E-6</c:v>
                </c:pt>
                <c:pt idx="17">
                  <c:v>8.3907852723381501E-6</c:v>
                </c:pt>
                <c:pt idx="18">
                  <c:v>1.38340661563813E-5</c:v>
                </c:pt>
                <c:pt idx="19">
                  <c:v>2.1914184305016199E-5</c:v>
                </c:pt>
                <c:pt idx="20">
                  <c:v>3.3352546034975897E-5</c:v>
                </c:pt>
                <c:pt idx="21">
                  <c:v>4.8770914085340801E-5</c:v>
                </c:pt>
                <c:pt idx="22">
                  <c:v>6.8520578233783596E-5</c:v>
                </c:pt>
                <c:pt idx="23">
                  <c:v>9.2493106029073295E-5</c:v>
                </c:pt>
                <c:pt idx="24" formatCode="General">
                  <c:v>1.1995709201827199E-4</c:v>
                </c:pt>
                <c:pt idx="25" formatCode="General">
                  <c:v>1.4947574103289901E-4</c:v>
                </c:pt>
                <c:pt idx="26" formatCode="General">
                  <c:v>1.7895495253008499E-4</c:v>
                </c:pt>
                <c:pt idx="27" formatCode="General">
                  <c:v>2.05847193071096E-4</c:v>
                </c:pt>
                <c:pt idx="28" formatCode="General">
                  <c:v>2.2749633134967799E-4</c:v>
                </c:pt>
                <c:pt idx="29" formatCode="General">
                  <c:v>2.4156391883208101E-4</c:v>
                </c:pt>
                <c:pt idx="30" formatCode="General">
                  <c:v>2.4644383369460402E-4</c:v>
                </c:pt>
                <c:pt idx="31" formatCode="General">
                  <c:v>2.4156391883208101E-4</c:v>
                </c:pt>
                <c:pt idx="32" formatCode="General">
                  <c:v>2.2749633134967799E-4</c:v>
                </c:pt>
                <c:pt idx="33" formatCode="General">
                  <c:v>2.05847193071096E-4</c:v>
                </c:pt>
                <c:pt idx="34" formatCode="General">
                  <c:v>1.7895495253008499E-4</c:v>
                </c:pt>
                <c:pt idx="35" formatCode="General">
                  <c:v>1.4947574103289901E-4</c:v>
                </c:pt>
                <c:pt idx="36" formatCode="General">
                  <c:v>1.1995709201827199E-4</c:v>
                </c:pt>
                <c:pt idx="37">
                  <c:v>9.2493106029073295E-5</c:v>
                </c:pt>
                <c:pt idx="38">
                  <c:v>6.8520578233783596E-5</c:v>
                </c:pt>
                <c:pt idx="39">
                  <c:v>4.8770914085340801E-5</c:v>
                </c:pt>
                <c:pt idx="40">
                  <c:v>3.3352546034975897E-5</c:v>
                </c:pt>
                <c:pt idx="41">
                  <c:v>2.1914184305016199E-5</c:v>
                </c:pt>
                <c:pt idx="42">
                  <c:v>1.38340661563813E-5</c:v>
                </c:pt>
                <c:pt idx="43">
                  <c:v>8.3907852723381501E-6</c:v>
                </c:pt>
                <c:pt idx="44">
                  <c:v>4.8897154535004703E-6</c:v>
                </c:pt>
                <c:pt idx="45">
                  <c:v>2.7377436953845202E-6</c:v>
                </c:pt>
                <c:pt idx="46">
                  <c:v>1.4727539924919901E-6</c:v>
                </c:pt>
                <c:pt idx="47">
                  <c:v>7.6119486639746198E-7</c:v>
                </c:pt>
                <c:pt idx="48">
                  <c:v>3.7799818397444502E-7</c:v>
                </c:pt>
                <c:pt idx="49">
                  <c:v>1.8034819361588801E-7</c:v>
                </c:pt>
                <c:pt idx="50">
                  <c:v>8.2672696081561396E-8</c:v>
                </c:pt>
                <c:pt idx="51">
                  <c:v>3.6411672317673702E-8</c:v>
                </c:pt>
                <c:pt idx="52">
                  <c:v>1.54080390786183E-8</c:v>
                </c:pt>
                <c:pt idx="53">
                  <c:v>6.2644412054637197E-9</c:v>
                </c:pt>
                <c:pt idx="54">
                  <c:v>2.4470651078210101E-9</c:v>
                </c:pt>
                <c:pt idx="55">
                  <c:v>9.1841069457722295E-10</c:v>
                </c:pt>
                <c:pt idx="56">
                  <c:v>3.31174249465389E-10</c:v>
                </c:pt>
                <c:pt idx="57">
                  <c:v>1.1473724295898E-10</c:v>
                </c:pt>
                <c:pt idx="58">
                  <c:v>3.81927104042855E-11</c:v>
                </c:pt>
                <c:pt idx="59">
                  <c:v>1.2214755282012E-11</c:v>
                </c:pt>
                <c:pt idx="60">
                  <c:v>3.7533345953781404E-12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F-420A-401A-97AE-F414D5885238}"/>
            </c:ext>
          </c:extLst>
        </c:ser>
        <c:ser>
          <c:idx val="48"/>
          <c:order val="48"/>
          <c:spPr>
            <a:solidFill>
              <a:schemeClr val="accent1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VALUES'!$A$49:$BI$49</c:f>
              <c:numCache>
                <c:formatCode>0.00E+00</c:formatCode>
                <c:ptCount val="61"/>
                <c:pt idx="0">
                  <c:v>1.86385080027666E-12</c:v>
                </c:pt>
                <c:pt idx="1">
                  <c:v>6.0656679624556299E-12</c:v>
                </c:pt>
                <c:pt idx="2">
                  <c:v>1.8965938698729501E-11</c:v>
                </c:pt>
                <c:pt idx="3">
                  <c:v>5.6976828650973898E-11</c:v>
                </c:pt>
                <c:pt idx="4">
                  <c:v>1.64456265278662E-10</c:v>
                </c:pt>
                <c:pt idx="5">
                  <c:v>4.5606925377191002E-10</c:v>
                </c:pt>
                <c:pt idx="6">
                  <c:v>1.2151765699646599E-9</c:v>
                </c:pt>
                <c:pt idx="7">
                  <c:v>3.1108294390986301E-9</c:v>
                </c:pt>
                <c:pt idx="8">
                  <c:v>7.6514057666856007E-9</c:v>
                </c:pt>
                <c:pt idx="9">
                  <c:v>1.8081501359425199E-8</c:v>
                </c:pt>
                <c:pt idx="10">
                  <c:v>4.1054045898917E-8</c:v>
                </c:pt>
                <c:pt idx="11">
                  <c:v>8.9558262514977699E-8</c:v>
                </c:pt>
                <c:pt idx="12">
                  <c:v>1.8770834302155101E-7</c:v>
                </c:pt>
                <c:pt idx="13">
                  <c:v>3.7799818397444502E-7</c:v>
                </c:pt>
                <c:pt idx="14">
                  <c:v>7.3134798877164596E-7</c:v>
                </c:pt>
                <c:pt idx="15">
                  <c:v>1.3595232846755399E-6</c:v>
                </c:pt>
                <c:pt idx="16">
                  <c:v>2.4281608339300799E-6</c:v>
                </c:pt>
                <c:pt idx="17">
                  <c:v>4.1667406535125297E-6</c:v>
                </c:pt>
                <c:pt idx="18">
                  <c:v>6.8697939449370598E-6</c:v>
                </c:pt>
                <c:pt idx="19">
                  <c:v>1.08822618704474E-5</c:v>
                </c:pt>
                <c:pt idx="20">
                  <c:v>1.6562384204995501E-5</c:v>
                </c:pt>
                <c:pt idx="21">
                  <c:v>2.42189191872537E-5</c:v>
                </c:pt>
                <c:pt idx="22">
                  <c:v>3.4026312158186502E-5</c:v>
                </c:pt>
                <c:pt idx="23">
                  <c:v>4.5930717156058398E-5</c:v>
                </c:pt>
                <c:pt idx="24">
                  <c:v>5.9568928981827902E-5</c:v>
                </c:pt>
                <c:pt idx="25">
                  <c:v>7.4227456270268007E-5</c:v>
                </c:pt>
                <c:pt idx="26">
                  <c:v>8.8866399467129703E-5</c:v>
                </c:pt>
                <c:pt idx="27" formatCode="General">
                  <c:v>1.02220690905819E-4</c:v>
                </c:pt>
                <c:pt idx="28" formatCode="General">
                  <c:v>1.12971334814711E-4</c:v>
                </c:pt>
                <c:pt idx="29" formatCode="General">
                  <c:v>1.1995709201827199E-4</c:v>
                </c:pt>
                <c:pt idx="30" formatCode="General">
                  <c:v>1.2238038602275399E-4</c:v>
                </c:pt>
                <c:pt idx="31" formatCode="General">
                  <c:v>1.1995709201827199E-4</c:v>
                </c:pt>
                <c:pt idx="32" formatCode="General">
                  <c:v>1.12971334814711E-4</c:v>
                </c:pt>
                <c:pt idx="33" formatCode="General">
                  <c:v>1.02220690905819E-4</c:v>
                </c:pt>
                <c:pt idx="34">
                  <c:v>8.8866399467129703E-5</c:v>
                </c:pt>
                <c:pt idx="35">
                  <c:v>7.4227456270268007E-5</c:v>
                </c:pt>
                <c:pt idx="36">
                  <c:v>5.9568928981827902E-5</c:v>
                </c:pt>
                <c:pt idx="37">
                  <c:v>4.5930717156058398E-5</c:v>
                </c:pt>
                <c:pt idx="38">
                  <c:v>3.4026312158186502E-5</c:v>
                </c:pt>
                <c:pt idx="39">
                  <c:v>2.42189191872537E-5</c:v>
                </c:pt>
                <c:pt idx="40">
                  <c:v>1.6562384204995501E-5</c:v>
                </c:pt>
                <c:pt idx="41">
                  <c:v>1.08822618704474E-5</c:v>
                </c:pt>
                <c:pt idx="42">
                  <c:v>6.8697939449370598E-6</c:v>
                </c:pt>
                <c:pt idx="43">
                  <c:v>4.1667406535125297E-6</c:v>
                </c:pt>
                <c:pt idx="44">
                  <c:v>2.4281608339300799E-6</c:v>
                </c:pt>
                <c:pt idx="45">
                  <c:v>1.3595232846755399E-6</c:v>
                </c:pt>
                <c:pt idx="46">
                  <c:v>7.3134798877164596E-7</c:v>
                </c:pt>
                <c:pt idx="47">
                  <c:v>3.7799818397444502E-7</c:v>
                </c:pt>
                <c:pt idx="48">
                  <c:v>1.8770834302155101E-7</c:v>
                </c:pt>
                <c:pt idx="49">
                  <c:v>8.9558262514977699E-8</c:v>
                </c:pt>
                <c:pt idx="50">
                  <c:v>4.1054045898917E-8</c:v>
                </c:pt>
                <c:pt idx="51">
                  <c:v>1.8081501359425199E-8</c:v>
                </c:pt>
                <c:pt idx="52">
                  <c:v>7.6514057666856007E-9</c:v>
                </c:pt>
                <c:pt idx="53">
                  <c:v>3.1108294390986301E-9</c:v>
                </c:pt>
                <c:pt idx="54">
                  <c:v>1.2151765699646599E-9</c:v>
                </c:pt>
                <c:pt idx="55">
                  <c:v>4.5606925377191002E-10</c:v>
                </c:pt>
                <c:pt idx="56">
                  <c:v>1.64456265278662E-10</c:v>
                </c:pt>
                <c:pt idx="57">
                  <c:v>5.6976828650973898E-11</c:v>
                </c:pt>
                <c:pt idx="58">
                  <c:v>1.8965938698729501E-11</c:v>
                </c:pt>
                <c:pt idx="59">
                  <c:v>6.0656679624556299E-12</c:v>
                </c:pt>
                <c:pt idx="60">
                  <c:v>1.86385080027666E-12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420A-401A-97AE-F414D5885238}"/>
            </c:ext>
          </c:extLst>
        </c:ser>
        <c:ser>
          <c:idx val="49"/>
          <c:order val="49"/>
          <c:spPr>
            <a:solidFill>
              <a:schemeClr val="accent2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VALUES'!$A$50:$BI$50</c:f>
              <c:numCache>
                <c:formatCode>0.00E+00</c:formatCode>
                <c:ptCount val="61"/>
                <c:pt idx="0">
                  <c:v>8.8926915326701296E-13</c:v>
                </c:pt>
                <c:pt idx="1">
                  <c:v>2.8940145918177099E-12</c:v>
                </c:pt>
                <c:pt idx="2">
                  <c:v>9.0489132740827398E-12</c:v>
                </c:pt>
                <c:pt idx="3">
                  <c:v>2.71844378116372E-11</c:v>
                </c:pt>
                <c:pt idx="4">
                  <c:v>7.84643726590687E-11</c:v>
                </c:pt>
                <c:pt idx="5">
                  <c:v>2.1759698741587299E-10</c:v>
                </c:pt>
                <c:pt idx="6">
                  <c:v>5.7977765134525904E-10</c:v>
                </c:pt>
                <c:pt idx="7">
                  <c:v>1.4842200142064499E-9</c:v>
                </c:pt>
                <c:pt idx="8">
                  <c:v>3.6505921645835902E-9</c:v>
                </c:pt>
                <c:pt idx="9">
                  <c:v>8.6269359120942999E-9</c:v>
                </c:pt>
                <c:pt idx="10">
                  <c:v>1.9587456586812599E-8</c:v>
                </c:pt>
                <c:pt idx="11">
                  <c:v>4.2729493295781702E-8</c:v>
                </c:pt>
                <c:pt idx="12">
                  <c:v>8.9558262514977699E-8</c:v>
                </c:pt>
                <c:pt idx="13">
                  <c:v>1.8034819361588801E-7</c:v>
                </c:pt>
                <c:pt idx="14">
                  <c:v>3.4893630253127403E-7</c:v>
                </c:pt>
                <c:pt idx="15">
                  <c:v>6.4864747759356202E-7</c:v>
                </c:pt>
                <c:pt idx="16">
                  <c:v>1.1585093229912E-6</c:v>
                </c:pt>
                <c:pt idx="17">
                  <c:v>1.9880099481580402E-6</c:v>
                </c:pt>
                <c:pt idx="18">
                  <c:v>3.2776742878916102E-6</c:v>
                </c:pt>
                <c:pt idx="19">
                  <c:v>5.1920785707344104E-6</c:v>
                </c:pt>
                <c:pt idx="20">
                  <c:v>7.9021439784091205E-6</c:v>
                </c:pt>
                <c:pt idx="21">
                  <c:v>1.1555183363118101E-5</c:v>
                </c:pt>
                <c:pt idx="22">
                  <c:v>1.6234427024533298E-5</c:v>
                </c:pt>
                <c:pt idx="23">
                  <c:v>2.1914184305016199E-5</c:v>
                </c:pt>
                <c:pt idx="24">
                  <c:v>2.8421164949914301E-5</c:v>
                </c:pt>
                <c:pt idx="25">
                  <c:v>3.5414952300273899E-5</c:v>
                </c:pt>
                <c:pt idx="26">
                  <c:v>4.2399395808018602E-5</c:v>
                </c:pt>
                <c:pt idx="27">
                  <c:v>4.8770914085340801E-5</c:v>
                </c:pt>
                <c:pt idx="28">
                  <c:v>5.39001958950846E-5</c:v>
                </c:pt>
                <c:pt idx="29">
                  <c:v>5.7233197867355E-5</c:v>
                </c:pt>
                <c:pt idx="30">
                  <c:v>5.83893851582921E-5</c:v>
                </c:pt>
                <c:pt idx="31">
                  <c:v>5.7233197867355E-5</c:v>
                </c:pt>
                <c:pt idx="32">
                  <c:v>5.39001958950846E-5</c:v>
                </c:pt>
                <c:pt idx="33">
                  <c:v>4.8770914085340801E-5</c:v>
                </c:pt>
                <c:pt idx="34">
                  <c:v>4.2399395808018602E-5</c:v>
                </c:pt>
                <c:pt idx="35">
                  <c:v>3.5414952300273899E-5</c:v>
                </c:pt>
                <c:pt idx="36">
                  <c:v>2.8421164949914301E-5</c:v>
                </c:pt>
                <c:pt idx="37">
                  <c:v>2.1914184305016199E-5</c:v>
                </c:pt>
                <c:pt idx="38">
                  <c:v>1.6234427024533298E-5</c:v>
                </c:pt>
                <c:pt idx="39">
                  <c:v>1.1555183363118101E-5</c:v>
                </c:pt>
                <c:pt idx="40">
                  <c:v>7.9021439784091205E-6</c:v>
                </c:pt>
                <c:pt idx="41">
                  <c:v>5.1920785707344104E-6</c:v>
                </c:pt>
                <c:pt idx="42">
                  <c:v>3.2776742878916102E-6</c:v>
                </c:pt>
                <c:pt idx="43">
                  <c:v>1.9880099481580402E-6</c:v>
                </c:pt>
                <c:pt idx="44">
                  <c:v>1.1585093229912E-6</c:v>
                </c:pt>
                <c:pt idx="45">
                  <c:v>6.4864747759356202E-7</c:v>
                </c:pt>
                <c:pt idx="46">
                  <c:v>3.4893630253127403E-7</c:v>
                </c:pt>
                <c:pt idx="47">
                  <c:v>1.8034819361588801E-7</c:v>
                </c:pt>
                <c:pt idx="48">
                  <c:v>8.9558262514977699E-8</c:v>
                </c:pt>
                <c:pt idx="49">
                  <c:v>4.2729493295781702E-8</c:v>
                </c:pt>
                <c:pt idx="50">
                  <c:v>1.9587456586812599E-8</c:v>
                </c:pt>
                <c:pt idx="51">
                  <c:v>8.6269359120942999E-9</c:v>
                </c:pt>
                <c:pt idx="52">
                  <c:v>3.6505921645835902E-9</c:v>
                </c:pt>
                <c:pt idx="53">
                  <c:v>1.4842200142064499E-9</c:v>
                </c:pt>
                <c:pt idx="54">
                  <c:v>5.7977765134525904E-10</c:v>
                </c:pt>
                <c:pt idx="55">
                  <c:v>2.1759698741587299E-10</c:v>
                </c:pt>
                <c:pt idx="56">
                  <c:v>7.84643726590687E-11</c:v>
                </c:pt>
                <c:pt idx="57">
                  <c:v>2.71844378116372E-11</c:v>
                </c:pt>
                <c:pt idx="58">
                  <c:v>9.0489132740827398E-12</c:v>
                </c:pt>
                <c:pt idx="59">
                  <c:v>2.8940145918177099E-12</c:v>
                </c:pt>
                <c:pt idx="60">
                  <c:v>8.8926915326701296E-13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1-420A-401A-97AE-F414D5885238}"/>
            </c:ext>
          </c:extLst>
        </c:ser>
        <c:ser>
          <c:idx val="50"/>
          <c:order val="50"/>
          <c:spPr>
            <a:solidFill>
              <a:schemeClr val="accent3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VALUES'!$A$51:$BI$51</c:f>
              <c:numCache>
                <c:formatCode>0.00E+00</c:formatCode>
                <c:ptCount val="61"/>
                <c:pt idx="0">
                  <c:v>4.0764632552590399E-13</c:v>
                </c:pt>
                <c:pt idx="1">
                  <c:v>1.3266336856942701E-12</c:v>
                </c:pt>
                <c:pt idx="2">
                  <c:v>4.1480762406191499E-12</c:v>
                </c:pt>
                <c:pt idx="3">
                  <c:v>1.24615097068075E-11</c:v>
                </c:pt>
                <c:pt idx="4">
                  <c:v>3.5968540100210298E-11</c:v>
                </c:pt>
                <c:pt idx="5">
                  <c:v>9.9747767073342901E-11</c:v>
                </c:pt>
                <c:pt idx="6">
                  <c:v>2.6577356059708998E-10</c:v>
                </c:pt>
                <c:pt idx="7">
                  <c:v>6.8037537661176096E-10</c:v>
                </c:pt>
                <c:pt idx="8">
                  <c:v>1.6734533930688699E-9</c:v>
                </c:pt>
                <c:pt idx="9">
                  <c:v>3.9546392812489302E-9</c:v>
                </c:pt>
                <c:pt idx="10">
                  <c:v>8.9790078455749797E-9</c:v>
                </c:pt>
                <c:pt idx="11">
                  <c:v>1.9587456586812599E-8</c:v>
                </c:pt>
                <c:pt idx="12">
                  <c:v>4.1054045898917E-8</c:v>
                </c:pt>
                <c:pt idx="13">
                  <c:v>8.2672696081561396E-8</c:v>
                </c:pt>
                <c:pt idx="14">
                  <c:v>1.59954498642954E-7</c:v>
                </c:pt>
                <c:pt idx="15">
                  <c:v>2.9734390294686002E-7</c:v>
                </c:pt>
                <c:pt idx="16">
                  <c:v>5.3106763781231096E-7</c:v>
                </c:pt>
                <c:pt idx="17">
                  <c:v>9.1131571077022801E-7</c:v>
                </c:pt>
                <c:pt idx="18">
                  <c:v>1.5025055966700799E-6</c:v>
                </c:pt>
                <c:pt idx="19">
                  <c:v>2.3800800279936899E-6</c:v>
                </c:pt>
                <c:pt idx="20">
                  <c:v>3.6223903019021198E-6</c:v>
                </c:pt>
                <c:pt idx="21">
                  <c:v>5.2969655153874598E-6</c:v>
                </c:pt>
                <c:pt idx="22">
                  <c:v>7.4419589381420499E-6</c:v>
                </c:pt>
                <c:pt idx="23">
                  <c:v>1.004559381827E-5</c:v>
                </c:pt>
                <c:pt idx="24">
                  <c:v>1.3028432861338E-5</c:v>
                </c:pt>
                <c:pt idx="25">
                  <c:v>1.6234427024533298E-5</c:v>
                </c:pt>
                <c:pt idx="26">
                  <c:v>1.94361379141052E-5</c:v>
                </c:pt>
                <c:pt idx="27">
                  <c:v>2.2356880193570801E-5</c:v>
                </c:pt>
                <c:pt idx="28">
                  <c:v>2.4708173808835899E-5</c:v>
                </c:pt>
                <c:pt idx="29">
                  <c:v>2.6236041948616799E-5</c:v>
                </c:pt>
                <c:pt idx="30">
                  <c:v>2.6766045152977099E-5</c:v>
                </c:pt>
                <c:pt idx="31">
                  <c:v>2.6236041948616799E-5</c:v>
                </c:pt>
                <c:pt idx="32">
                  <c:v>2.4708173808835899E-5</c:v>
                </c:pt>
                <c:pt idx="33">
                  <c:v>2.2356880193570801E-5</c:v>
                </c:pt>
                <c:pt idx="34">
                  <c:v>1.94361379141052E-5</c:v>
                </c:pt>
                <c:pt idx="35">
                  <c:v>1.6234427024533298E-5</c:v>
                </c:pt>
                <c:pt idx="36">
                  <c:v>1.3028432861338E-5</c:v>
                </c:pt>
                <c:pt idx="37">
                  <c:v>1.004559381827E-5</c:v>
                </c:pt>
                <c:pt idx="38">
                  <c:v>7.4419589381420499E-6</c:v>
                </c:pt>
                <c:pt idx="39">
                  <c:v>5.2969655153874598E-6</c:v>
                </c:pt>
                <c:pt idx="40">
                  <c:v>3.6223903019021198E-6</c:v>
                </c:pt>
                <c:pt idx="41">
                  <c:v>2.3800800279936899E-6</c:v>
                </c:pt>
                <c:pt idx="42">
                  <c:v>1.5025055966700799E-6</c:v>
                </c:pt>
                <c:pt idx="43">
                  <c:v>9.1131571077022801E-7</c:v>
                </c:pt>
                <c:pt idx="44">
                  <c:v>5.3106763781231096E-7</c:v>
                </c:pt>
                <c:pt idx="45">
                  <c:v>2.9734390294686002E-7</c:v>
                </c:pt>
                <c:pt idx="46">
                  <c:v>1.59954498642954E-7</c:v>
                </c:pt>
                <c:pt idx="47">
                  <c:v>8.2672696081561396E-8</c:v>
                </c:pt>
                <c:pt idx="48">
                  <c:v>4.1054045898917E-8</c:v>
                </c:pt>
                <c:pt idx="49">
                  <c:v>1.9587456586812599E-8</c:v>
                </c:pt>
                <c:pt idx="50">
                  <c:v>8.9790078455749797E-9</c:v>
                </c:pt>
                <c:pt idx="51">
                  <c:v>3.9546392812489302E-9</c:v>
                </c:pt>
                <c:pt idx="52">
                  <c:v>1.6734533930688699E-9</c:v>
                </c:pt>
                <c:pt idx="53">
                  <c:v>6.8037537661176096E-10</c:v>
                </c:pt>
                <c:pt idx="54">
                  <c:v>2.6577356059708998E-10</c:v>
                </c:pt>
                <c:pt idx="55">
                  <c:v>9.9747767073342901E-11</c:v>
                </c:pt>
                <c:pt idx="56">
                  <c:v>3.5968540100210298E-11</c:v>
                </c:pt>
                <c:pt idx="57">
                  <c:v>1.24615097068075E-11</c:v>
                </c:pt>
                <c:pt idx="58">
                  <c:v>4.1480762406191499E-12</c:v>
                </c:pt>
                <c:pt idx="59">
                  <c:v>1.3266336856942701E-12</c:v>
                </c:pt>
                <c:pt idx="60">
                  <c:v>4.0764632552590399E-13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420A-401A-97AE-F414D5885238}"/>
            </c:ext>
          </c:extLst>
        </c:ser>
        <c:ser>
          <c:idx val="51"/>
          <c:order val="51"/>
          <c:spPr>
            <a:solidFill>
              <a:schemeClr val="accent4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VALUES'!$A$52:$BI$52</c:f>
              <c:numCache>
                <c:formatCode>0.00E+00</c:formatCode>
                <c:ptCount val="61"/>
                <c:pt idx="0">
                  <c:v>1.7954034560466501E-13</c:v>
                </c:pt>
                <c:pt idx="1">
                  <c:v>5.8429146911371801E-13</c:v>
                </c:pt>
                <c:pt idx="2">
                  <c:v>1.8269440816729199E-12</c:v>
                </c:pt>
                <c:pt idx="3">
                  <c:v>5.4884433378118102E-12</c:v>
                </c:pt>
                <c:pt idx="4">
                  <c:v>1.5841683626500999E-11</c:v>
                </c:pt>
                <c:pt idx="5">
                  <c:v>4.3932074085391501E-11</c:v>
                </c:pt>
                <c:pt idx="6">
                  <c:v>1.1705508901772701E-10</c:v>
                </c:pt>
                <c:pt idx="7">
                  <c:v>2.9965885280625999E-10</c:v>
                </c:pt>
                <c:pt idx="8">
                  <c:v>7.3704184664799795E-10</c:v>
                </c:pt>
                <c:pt idx="9">
                  <c:v>1.74174832161488E-9</c:v>
                </c:pt>
                <c:pt idx="10">
                  <c:v>3.9546392812489302E-9</c:v>
                </c:pt>
                <c:pt idx="11">
                  <c:v>8.6269359120942999E-9</c:v>
                </c:pt>
                <c:pt idx="12">
                  <c:v>1.8081501359425199E-8</c:v>
                </c:pt>
                <c:pt idx="13">
                  <c:v>3.6411672317673702E-8</c:v>
                </c:pt>
                <c:pt idx="14">
                  <c:v>7.0449024482993796E-8</c:v>
                </c:pt>
                <c:pt idx="15">
                  <c:v>1.30959667132157E-7</c:v>
                </c:pt>
                <c:pt idx="16">
                  <c:v>2.3389899837626899E-7</c:v>
                </c:pt>
                <c:pt idx="17">
                  <c:v>4.0137228627184298E-7</c:v>
                </c:pt>
                <c:pt idx="18">
                  <c:v>6.6175102584592796E-7</c:v>
                </c:pt>
                <c:pt idx="19">
                  <c:v>1.0482625845859501E-6</c:v>
                </c:pt>
                <c:pt idx="20">
                  <c:v>1.5954153539332301E-6</c:v>
                </c:pt>
                <c:pt idx="21">
                  <c:v>2.3329512858033198E-6</c:v>
                </c:pt>
                <c:pt idx="22">
                  <c:v>3.2776742878916102E-6</c:v>
                </c:pt>
                <c:pt idx="23">
                  <c:v>4.4243975058758898E-6</c:v>
                </c:pt>
                <c:pt idx="24">
                  <c:v>5.7381342407394503E-6</c:v>
                </c:pt>
                <c:pt idx="25">
                  <c:v>7.1501555543721101E-6</c:v>
                </c:pt>
                <c:pt idx="26">
                  <c:v>8.5602903787161397E-6</c:v>
                </c:pt>
                <c:pt idx="27">
                  <c:v>9.8466777332468005E-6</c:v>
                </c:pt>
                <c:pt idx="28">
                  <c:v>1.08822618704474E-5</c:v>
                </c:pt>
                <c:pt idx="29">
                  <c:v>1.1555183363118101E-5</c:v>
                </c:pt>
                <c:pt idx="30">
                  <c:v>1.1788613551308E-5</c:v>
                </c:pt>
                <c:pt idx="31">
                  <c:v>1.1555183363118101E-5</c:v>
                </c:pt>
                <c:pt idx="32">
                  <c:v>1.08822618704474E-5</c:v>
                </c:pt>
                <c:pt idx="33">
                  <c:v>9.8466777332468005E-6</c:v>
                </c:pt>
                <c:pt idx="34">
                  <c:v>8.5602903787161397E-6</c:v>
                </c:pt>
                <c:pt idx="35">
                  <c:v>7.1501555543721101E-6</c:v>
                </c:pt>
                <c:pt idx="36">
                  <c:v>5.7381342407394503E-6</c:v>
                </c:pt>
                <c:pt idx="37">
                  <c:v>4.4243975058758898E-6</c:v>
                </c:pt>
                <c:pt idx="38">
                  <c:v>3.2776742878916102E-6</c:v>
                </c:pt>
                <c:pt idx="39">
                  <c:v>2.3329512858033198E-6</c:v>
                </c:pt>
                <c:pt idx="40">
                  <c:v>1.5954153539332301E-6</c:v>
                </c:pt>
                <c:pt idx="41">
                  <c:v>1.0482625845859501E-6</c:v>
                </c:pt>
                <c:pt idx="42">
                  <c:v>6.6175102584592796E-7</c:v>
                </c:pt>
                <c:pt idx="43">
                  <c:v>4.0137228627184298E-7</c:v>
                </c:pt>
                <c:pt idx="44">
                  <c:v>2.3389899837626899E-7</c:v>
                </c:pt>
                <c:pt idx="45">
                  <c:v>1.30959667132157E-7</c:v>
                </c:pt>
                <c:pt idx="46">
                  <c:v>7.0449024482993796E-8</c:v>
                </c:pt>
                <c:pt idx="47">
                  <c:v>3.6411672317673702E-8</c:v>
                </c:pt>
                <c:pt idx="48">
                  <c:v>1.8081501359425199E-8</c:v>
                </c:pt>
                <c:pt idx="49">
                  <c:v>8.6269359120942999E-9</c:v>
                </c:pt>
                <c:pt idx="50">
                  <c:v>3.9546392812489302E-9</c:v>
                </c:pt>
                <c:pt idx="51">
                  <c:v>1.74174832161488E-9</c:v>
                </c:pt>
                <c:pt idx="52">
                  <c:v>7.3704184664799795E-10</c:v>
                </c:pt>
                <c:pt idx="53">
                  <c:v>2.9965885280625999E-10</c:v>
                </c:pt>
                <c:pt idx="54">
                  <c:v>1.1705508901772701E-10</c:v>
                </c:pt>
                <c:pt idx="55">
                  <c:v>4.3932074085391501E-11</c:v>
                </c:pt>
                <c:pt idx="56">
                  <c:v>1.5841683626500999E-11</c:v>
                </c:pt>
                <c:pt idx="57">
                  <c:v>5.4884433378118102E-12</c:v>
                </c:pt>
                <c:pt idx="58">
                  <c:v>1.8269440816729199E-12</c:v>
                </c:pt>
                <c:pt idx="59">
                  <c:v>5.8429146911371801E-13</c:v>
                </c:pt>
                <c:pt idx="60">
                  <c:v>1.7954034560466501E-13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3-420A-401A-97AE-F414D5885238}"/>
            </c:ext>
          </c:extLst>
        </c:ser>
        <c:ser>
          <c:idx val="52"/>
          <c:order val="52"/>
          <c:spPr>
            <a:solidFill>
              <a:schemeClr val="accent5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VALUES'!$A$53:$BI$53</c:f>
              <c:numCache>
                <c:formatCode>0.00E+00</c:formatCode>
                <c:ptCount val="61"/>
                <c:pt idx="0">
                  <c:v>7.5974666506118398E-14</c:v>
                </c:pt>
                <c:pt idx="1">
                  <c:v>2.4724999475065799E-13</c:v>
                </c:pt>
                <c:pt idx="2">
                  <c:v>7.7309346187879995E-13</c:v>
                </c:pt>
                <c:pt idx="3">
                  <c:v>2.3225011115114098E-12</c:v>
                </c:pt>
                <c:pt idx="4">
                  <c:v>6.7035998308091502E-12</c:v>
                </c:pt>
                <c:pt idx="5">
                  <c:v>1.8590387950511899E-11</c:v>
                </c:pt>
                <c:pt idx="6">
                  <c:v>4.9533275214630802E-11</c:v>
                </c:pt>
                <c:pt idx="7">
                  <c:v>1.26804264138444E-10</c:v>
                </c:pt>
                <c:pt idx="8">
                  <c:v>3.1188816258288601E-10</c:v>
                </c:pt>
                <c:pt idx="9">
                  <c:v>7.3704184664799795E-10</c:v>
                </c:pt>
                <c:pt idx="10">
                  <c:v>1.6734533930688699E-9</c:v>
                </c:pt>
                <c:pt idx="11">
                  <c:v>3.6505921645835902E-9</c:v>
                </c:pt>
                <c:pt idx="12">
                  <c:v>7.6514057666856007E-9</c:v>
                </c:pt>
                <c:pt idx="13">
                  <c:v>1.54080390786183E-8</c:v>
                </c:pt>
                <c:pt idx="14">
                  <c:v>2.9811355897477702E-8</c:v>
                </c:pt>
                <c:pt idx="15">
                  <c:v>5.5417165443282698E-8</c:v>
                </c:pt>
                <c:pt idx="16">
                  <c:v>9.8977187204937799E-8</c:v>
                </c:pt>
                <c:pt idx="17">
                  <c:v>1.6984553244342799E-7</c:v>
                </c:pt>
                <c:pt idx="18">
                  <c:v>2.8002794207286903E-7</c:v>
                </c:pt>
                <c:pt idx="19">
                  <c:v>4.4358497810917398E-7</c:v>
                </c:pt>
                <c:pt idx="20">
                  <c:v>6.7511928333209596E-7</c:v>
                </c:pt>
                <c:pt idx="21">
                  <c:v>9.8721652404640095E-7</c:v>
                </c:pt>
                <c:pt idx="22">
                  <c:v>1.3869874768235601E-6</c:v>
                </c:pt>
                <c:pt idx="23">
                  <c:v>1.8722372615879E-6</c:v>
                </c:pt>
                <c:pt idx="24">
                  <c:v>2.4281608339300799E-6</c:v>
                </c:pt>
                <c:pt idx="25">
                  <c:v>3.0256747132839201E-6</c:v>
                </c:pt>
                <c:pt idx="26">
                  <c:v>3.6223903019021198E-6</c:v>
                </c:pt>
                <c:pt idx="27">
                  <c:v>4.1667406535125297E-6</c:v>
                </c:pt>
                <c:pt idx="28">
                  <c:v>4.60496059342556E-6</c:v>
                </c:pt>
                <c:pt idx="29">
                  <c:v>4.8897154535004703E-6</c:v>
                </c:pt>
                <c:pt idx="30">
                  <c:v>4.9884942580107098E-6</c:v>
                </c:pt>
                <c:pt idx="31">
                  <c:v>4.8897154535004703E-6</c:v>
                </c:pt>
                <c:pt idx="32">
                  <c:v>4.60496059342556E-6</c:v>
                </c:pt>
                <c:pt idx="33">
                  <c:v>4.1667406535125297E-6</c:v>
                </c:pt>
                <c:pt idx="34">
                  <c:v>3.6223903019021198E-6</c:v>
                </c:pt>
                <c:pt idx="35">
                  <c:v>3.0256747132839201E-6</c:v>
                </c:pt>
                <c:pt idx="36">
                  <c:v>2.4281608339300799E-6</c:v>
                </c:pt>
                <c:pt idx="37">
                  <c:v>1.8722372615879E-6</c:v>
                </c:pt>
                <c:pt idx="38">
                  <c:v>1.3869874768235601E-6</c:v>
                </c:pt>
                <c:pt idx="39">
                  <c:v>9.8721652404640095E-7</c:v>
                </c:pt>
                <c:pt idx="40">
                  <c:v>6.7511928333209596E-7</c:v>
                </c:pt>
                <c:pt idx="41">
                  <c:v>4.4358497810917398E-7</c:v>
                </c:pt>
                <c:pt idx="42">
                  <c:v>2.8002794207286903E-7</c:v>
                </c:pt>
                <c:pt idx="43">
                  <c:v>1.6984553244342799E-7</c:v>
                </c:pt>
                <c:pt idx="44">
                  <c:v>9.8977187204937799E-8</c:v>
                </c:pt>
                <c:pt idx="45">
                  <c:v>5.5417165443282698E-8</c:v>
                </c:pt>
                <c:pt idx="46">
                  <c:v>2.9811355897477702E-8</c:v>
                </c:pt>
                <c:pt idx="47">
                  <c:v>1.54080390786183E-8</c:v>
                </c:pt>
                <c:pt idx="48">
                  <c:v>7.6514057666856007E-9</c:v>
                </c:pt>
                <c:pt idx="49">
                  <c:v>3.6505921645835902E-9</c:v>
                </c:pt>
                <c:pt idx="50">
                  <c:v>1.6734533930688699E-9</c:v>
                </c:pt>
                <c:pt idx="51">
                  <c:v>7.3704184664799795E-10</c:v>
                </c:pt>
                <c:pt idx="52">
                  <c:v>3.1188816258288601E-10</c:v>
                </c:pt>
                <c:pt idx="53">
                  <c:v>1.26804264138444E-10</c:v>
                </c:pt>
                <c:pt idx="54">
                  <c:v>4.9533275214630802E-11</c:v>
                </c:pt>
                <c:pt idx="55">
                  <c:v>1.8590387950511899E-11</c:v>
                </c:pt>
                <c:pt idx="56">
                  <c:v>6.7035998308091502E-12</c:v>
                </c:pt>
                <c:pt idx="57">
                  <c:v>2.3225011115114098E-12</c:v>
                </c:pt>
                <c:pt idx="58">
                  <c:v>7.7309346187879995E-13</c:v>
                </c:pt>
                <c:pt idx="59">
                  <c:v>2.4724999475065799E-13</c:v>
                </c:pt>
                <c:pt idx="60">
                  <c:v>7.5974666506118398E-14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4-420A-401A-97AE-F414D5885238}"/>
            </c:ext>
          </c:extLst>
        </c:ser>
        <c:ser>
          <c:idx val="53"/>
          <c:order val="53"/>
          <c:spPr>
            <a:solidFill>
              <a:schemeClr val="accent6">
                <a:lumMod val="50000"/>
                <a:lumOff val="50000"/>
              </a:schemeClr>
            </a:solidFill>
            <a:ln/>
            <a:effectLst/>
            <a:sp3d/>
          </c:spPr>
          <c:val>
            <c:numRef>
              <c:f>'2D KERNEL VALUES'!$A$54:$BI$54</c:f>
              <c:numCache>
                <c:formatCode>0.00E+00</c:formatCode>
                <c:ptCount val="61"/>
                <c:pt idx="0">
                  <c:v>3.0888994310298102E-14</c:v>
                </c:pt>
                <c:pt idx="1">
                  <c:v>1.0052434623664001E-13</c:v>
                </c:pt>
                <c:pt idx="2">
                  <c:v>3.1431634574374502E-13</c:v>
                </c:pt>
                <c:pt idx="3">
                  <c:v>9.4425848665436009E-13</c:v>
                </c:pt>
                <c:pt idx="4">
                  <c:v>2.7254803022492099E-12</c:v>
                </c:pt>
                <c:pt idx="5">
                  <c:v>7.5582877034853493E-12</c:v>
                </c:pt>
                <c:pt idx="6">
                  <c:v>2.01387268498499E-11</c:v>
                </c:pt>
                <c:pt idx="7">
                  <c:v>5.1554766524424499E-11</c:v>
                </c:pt>
                <c:pt idx="8">
                  <c:v>1.26804264138444E-10</c:v>
                </c:pt>
                <c:pt idx="9">
                  <c:v>2.9965885280625999E-10</c:v>
                </c:pt>
                <c:pt idx="10">
                  <c:v>6.8037537661176096E-10</c:v>
                </c:pt>
                <c:pt idx="11">
                  <c:v>1.4842200142064499E-9</c:v>
                </c:pt>
                <c:pt idx="12">
                  <c:v>3.1108294390986301E-9</c:v>
                </c:pt>
                <c:pt idx="13">
                  <c:v>6.2644412054637197E-9</c:v>
                </c:pt>
                <c:pt idx="14">
                  <c:v>1.2120392823643399E-8</c:v>
                </c:pt>
                <c:pt idx="15">
                  <c:v>2.2530938098063901E-8</c:v>
                </c:pt>
                <c:pt idx="16">
                  <c:v>4.0241121323993098E-8</c:v>
                </c:pt>
                <c:pt idx="17">
                  <c:v>6.9054040333985598E-8</c:v>
                </c:pt>
                <c:pt idx="18">
                  <c:v>1.13850865126427E-7</c:v>
                </c:pt>
                <c:pt idx="19">
                  <c:v>1.8034819361588801E-7</c:v>
                </c:pt>
                <c:pt idx="20">
                  <c:v>2.7448301730864699E-7</c:v>
                </c:pt>
                <c:pt idx="21">
                  <c:v>4.0137228627184298E-7</c:v>
                </c:pt>
                <c:pt idx="22">
                  <c:v>5.6390702651662698E-7</c:v>
                </c:pt>
                <c:pt idx="23">
                  <c:v>7.6119486639746198E-7</c:v>
                </c:pt>
                <c:pt idx="24">
                  <c:v>9.8721652404640095E-7</c:v>
                </c:pt>
                <c:pt idx="25">
                  <c:v>1.23014753866558E-6</c:v>
                </c:pt>
                <c:pt idx="26">
                  <c:v>1.4727539924919901E-6</c:v>
                </c:pt>
                <c:pt idx="27">
                  <c:v>1.69407032972591E-6</c:v>
                </c:pt>
                <c:pt idx="28">
                  <c:v>1.8722372615879E-6</c:v>
                </c:pt>
                <c:pt idx="29">
                  <c:v>1.9880099481580402E-6</c:v>
                </c:pt>
                <c:pt idx="30">
                  <c:v>2.02817041309735E-6</c:v>
                </c:pt>
                <c:pt idx="31">
                  <c:v>1.9880099481580402E-6</c:v>
                </c:pt>
                <c:pt idx="32">
                  <c:v>1.8722372615879E-6</c:v>
                </c:pt>
                <c:pt idx="33">
                  <c:v>1.69407032972591E-6</c:v>
                </c:pt>
                <c:pt idx="34">
                  <c:v>1.4727539924919901E-6</c:v>
                </c:pt>
                <c:pt idx="35">
                  <c:v>1.23014753866558E-6</c:v>
                </c:pt>
                <c:pt idx="36">
                  <c:v>9.8721652404640095E-7</c:v>
                </c:pt>
                <c:pt idx="37">
                  <c:v>7.6119486639746198E-7</c:v>
                </c:pt>
                <c:pt idx="38">
                  <c:v>5.6390702651662698E-7</c:v>
                </c:pt>
                <c:pt idx="39">
                  <c:v>4.0137228627184298E-7</c:v>
                </c:pt>
                <c:pt idx="40">
                  <c:v>2.7448301730864699E-7</c:v>
                </c:pt>
                <c:pt idx="41">
                  <c:v>1.8034819361588801E-7</c:v>
                </c:pt>
                <c:pt idx="42">
                  <c:v>1.13850865126427E-7</c:v>
                </c:pt>
                <c:pt idx="43">
                  <c:v>6.9054040333985598E-8</c:v>
                </c:pt>
                <c:pt idx="44">
                  <c:v>4.0241121323993098E-8</c:v>
                </c:pt>
                <c:pt idx="45">
                  <c:v>2.2530938098063901E-8</c:v>
                </c:pt>
                <c:pt idx="46">
                  <c:v>1.2120392823643399E-8</c:v>
                </c:pt>
                <c:pt idx="47">
                  <c:v>6.2644412054637197E-9</c:v>
                </c:pt>
                <c:pt idx="48">
                  <c:v>3.1108294390986301E-9</c:v>
                </c:pt>
                <c:pt idx="49">
                  <c:v>1.4842200142064499E-9</c:v>
                </c:pt>
                <c:pt idx="50">
                  <c:v>6.8037537661176096E-10</c:v>
                </c:pt>
                <c:pt idx="51">
                  <c:v>2.9965885280625999E-10</c:v>
                </c:pt>
                <c:pt idx="52">
                  <c:v>1.26804264138444E-10</c:v>
                </c:pt>
                <c:pt idx="53">
                  <c:v>5.1554766524424499E-11</c:v>
                </c:pt>
                <c:pt idx="54">
                  <c:v>2.01387268498499E-11</c:v>
                </c:pt>
                <c:pt idx="55">
                  <c:v>7.5582877034853493E-12</c:v>
                </c:pt>
                <c:pt idx="56">
                  <c:v>2.7254803022492099E-12</c:v>
                </c:pt>
                <c:pt idx="57">
                  <c:v>9.4425848665436009E-13</c:v>
                </c:pt>
                <c:pt idx="58">
                  <c:v>3.1431634574374502E-13</c:v>
                </c:pt>
                <c:pt idx="59">
                  <c:v>1.0052434623664001E-13</c:v>
                </c:pt>
                <c:pt idx="60">
                  <c:v>3.0888994310298102E-14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5-420A-401A-97AE-F414D5885238}"/>
            </c:ext>
          </c:extLst>
        </c:ser>
        <c:ser>
          <c:idx val="54"/>
          <c:order val="54"/>
          <c:spPr>
            <a:solidFill>
              <a:schemeClr val="accent1"/>
            </a:solidFill>
            <a:ln/>
            <a:effectLst/>
            <a:sp3d/>
          </c:spPr>
          <c:val>
            <c:numRef>
              <c:f>'2D KERNEL VALUES'!$A$55:$BI$55</c:f>
              <c:numCache>
                <c:formatCode>0.00E+00</c:formatCode>
                <c:ptCount val="61"/>
                <c:pt idx="0">
                  <c:v>1.2066100983833399E-14</c:v>
                </c:pt>
                <c:pt idx="1">
                  <c:v>3.9267607771249101E-14</c:v>
                </c:pt>
                <c:pt idx="2">
                  <c:v>1.2278071375568E-13</c:v>
                </c:pt>
                <c:pt idx="3">
                  <c:v>3.68853648660705E-13</c:v>
                </c:pt>
                <c:pt idx="4">
                  <c:v>1.0646484707799E-12</c:v>
                </c:pt>
                <c:pt idx="5">
                  <c:v>2.9524775646294098E-12</c:v>
                </c:pt>
                <c:pt idx="6">
                  <c:v>7.8667472762333907E-12</c:v>
                </c:pt>
                <c:pt idx="7">
                  <c:v>2.01387268498499E-11</c:v>
                </c:pt>
                <c:pt idx="8">
                  <c:v>4.9533275214630802E-11</c:v>
                </c:pt>
                <c:pt idx="9">
                  <c:v>1.1705508901772701E-10</c:v>
                </c:pt>
                <c:pt idx="10">
                  <c:v>2.6577356059708998E-10</c:v>
                </c:pt>
                <c:pt idx="11">
                  <c:v>5.7977765134525904E-10</c:v>
                </c:pt>
                <c:pt idx="12">
                  <c:v>1.2151765699646599E-9</c:v>
                </c:pt>
                <c:pt idx="13">
                  <c:v>2.4470651078210101E-9</c:v>
                </c:pt>
                <c:pt idx="14">
                  <c:v>4.7345628123947798E-9</c:v>
                </c:pt>
                <c:pt idx="15">
                  <c:v>8.8012115778435406E-9</c:v>
                </c:pt>
                <c:pt idx="16">
                  <c:v>1.5719302115191101E-8</c:v>
                </c:pt>
                <c:pt idx="17">
                  <c:v>2.69744302984248E-8</c:v>
                </c:pt>
                <c:pt idx="18">
                  <c:v>4.4473316998031002E-8</c:v>
                </c:pt>
                <c:pt idx="19">
                  <c:v>7.0449024482993796E-8</c:v>
                </c:pt>
                <c:pt idx="20">
                  <c:v>1.07220706893952E-7</c:v>
                </c:pt>
                <c:pt idx="21">
                  <c:v>1.5678718735927001E-7</c:v>
                </c:pt>
                <c:pt idx="22">
                  <c:v>2.2027778111164999E-7</c:v>
                </c:pt>
                <c:pt idx="23">
                  <c:v>2.9734390294686002E-7</c:v>
                </c:pt>
                <c:pt idx="24">
                  <c:v>3.8563425381840902E-7</c:v>
                </c:pt>
                <c:pt idx="25">
                  <c:v>4.80529870200548E-7</c:v>
                </c:pt>
                <c:pt idx="26">
                  <c:v>5.7529870410276604E-7</c:v>
                </c:pt>
                <c:pt idx="27">
                  <c:v>6.6175102584592796E-7</c:v>
                </c:pt>
                <c:pt idx="28">
                  <c:v>7.3134798877164596E-7</c:v>
                </c:pt>
                <c:pt idx="29">
                  <c:v>7.7657202272017902E-7</c:v>
                </c:pt>
                <c:pt idx="30">
                  <c:v>7.92259818206415E-7</c:v>
                </c:pt>
                <c:pt idx="31">
                  <c:v>7.7657202272017902E-7</c:v>
                </c:pt>
                <c:pt idx="32">
                  <c:v>7.3134798877164596E-7</c:v>
                </c:pt>
                <c:pt idx="33">
                  <c:v>6.6175102584592796E-7</c:v>
                </c:pt>
                <c:pt idx="34">
                  <c:v>5.7529870410276604E-7</c:v>
                </c:pt>
                <c:pt idx="35">
                  <c:v>4.80529870200548E-7</c:v>
                </c:pt>
                <c:pt idx="36">
                  <c:v>3.8563425381840902E-7</c:v>
                </c:pt>
                <c:pt idx="37">
                  <c:v>2.9734390294686002E-7</c:v>
                </c:pt>
                <c:pt idx="38">
                  <c:v>2.2027778111164999E-7</c:v>
                </c:pt>
                <c:pt idx="39">
                  <c:v>1.5678718735927001E-7</c:v>
                </c:pt>
                <c:pt idx="40">
                  <c:v>1.07220706893952E-7</c:v>
                </c:pt>
                <c:pt idx="41">
                  <c:v>7.0449024482993796E-8</c:v>
                </c:pt>
                <c:pt idx="42">
                  <c:v>4.4473316998031002E-8</c:v>
                </c:pt>
                <c:pt idx="43">
                  <c:v>2.69744302984248E-8</c:v>
                </c:pt>
                <c:pt idx="44">
                  <c:v>1.5719302115191101E-8</c:v>
                </c:pt>
                <c:pt idx="45">
                  <c:v>8.8012115778435406E-9</c:v>
                </c:pt>
                <c:pt idx="46">
                  <c:v>4.7345628123947798E-9</c:v>
                </c:pt>
                <c:pt idx="47">
                  <c:v>2.4470651078210101E-9</c:v>
                </c:pt>
                <c:pt idx="48">
                  <c:v>1.2151765699646599E-9</c:v>
                </c:pt>
                <c:pt idx="49">
                  <c:v>5.7977765134525904E-10</c:v>
                </c:pt>
                <c:pt idx="50">
                  <c:v>2.6577356059708998E-10</c:v>
                </c:pt>
                <c:pt idx="51">
                  <c:v>1.1705508901772701E-10</c:v>
                </c:pt>
                <c:pt idx="52">
                  <c:v>4.9533275214630802E-11</c:v>
                </c:pt>
                <c:pt idx="53">
                  <c:v>2.01387268498499E-11</c:v>
                </c:pt>
                <c:pt idx="54">
                  <c:v>7.8667472762333907E-12</c:v>
                </c:pt>
                <c:pt idx="55">
                  <c:v>2.9524775646294098E-12</c:v>
                </c:pt>
                <c:pt idx="56">
                  <c:v>1.0646484707799E-12</c:v>
                </c:pt>
                <c:pt idx="57">
                  <c:v>3.68853648660705E-13</c:v>
                </c:pt>
                <c:pt idx="58">
                  <c:v>1.2278071375568E-13</c:v>
                </c:pt>
                <c:pt idx="59">
                  <c:v>3.9267607771249101E-14</c:v>
                </c:pt>
                <c:pt idx="60">
                  <c:v>1.2066100983833399E-14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420A-401A-97AE-F414D5885238}"/>
            </c:ext>
          </c:extLst>
        </c:ser>
        <c:ser>
          <c:idx val="55"/>
          <c:order val="55"/>
          <c:spPr>
            <a:solidFill>
              <a:schemeClr val="accent2"/>
            </a:solidFill>
            <a:ln/>
            <a:effectLst/>
            <a:sp3d/>
          </c:spPr>
          <c:val>
            <c:numRef>
              <c:f>'2D KERNEL VALUES'!$A$56:$BI$56</c:f>
              <c:numCache>
                <c:formatCode>0.00E+00</c:formatCode>
                <c:ptCount val="61"/>
                <c:pt idx="0">
                  <c:v>4.5285416190944702E-15</c:v>
                </c:pt>
                <c:pt idx="1">
                  <c:v>1.4737569021893299E-14</c:v>
                </c:pt>
                <c:pt idx="2">
                  <c:v>4.6080964597403298E-14</c:v>
                </c:pt>
                <c:pt idx="3">
                  <c:v>1.38434868194198E-13</c:v>
                </c:pt>
                <c:pt idx="4">
                  <c:v>3.9957438745886502E-13</c:v>
                </c:pt>
                <c:pt idx="5">
                  <c:v>1.1080975991151699E-12</c:v>
                </c:pt>
                <c:pt idx="6">
                  <c:v>2.9524775646294098E-12</c:v>
                </c:pt>
                <c:pt idx="7">
                  <c:v>7.5582877034853493E-12</c:v>
                </c:pt>
                <c:pt idx="8">
                  <c:v>1.8590387950511899E-11</c:v>
                </c:pt>
                <c:pt idx="9">
                  <c:v>4.3932074085391501E-11</c:v>
                </c:pt>
                <c:pt idx="10">
                  <c:v>9.9747767073342901E-11</c:v>
                </c:pt>
                <c:pt idx="11">
                  <c:v>2.1759698741587299E-10</c:v>
                </c:pt>
                <c:pt idx="12">
                  <c:v>4.5606925377191002E-10</c:v>
                </c:pt>
                <c:pt idx="13">
                  <c:v>9.1841069457722295E-10</c:v>
                </c:pt>
                <c:pt idx="14">
                  <c:v>1.77693397170086E-9</c:v>
                </c:pt>
                <c:pt idx="15">
                  <c:v>3.3031923885041201E-9</c:v>
                </c:pt>
                <c:pt idx="16">
                  <c:v>5.8996285500294697E-9</c:v>
                </c:pt>
                <c:pt idx="17">
                  <c:v>1.01238030761923E-8</c:v>
                </c:pt>
                <c:pt idx="18">
                  <c:v>1.6691329472097601E-8</c:v>
                </c:pt>
                <c:pt idx="19">
                  <c:v>2.6440300791721501E-8</c:v>
                </c:pt>
                <c:pt idx="20">
                  <c:v>4.0241121323993098E-8</c:v>
                </c:pt>
                <c:pt idx="21">
                  <c:v>5.8843971573628097E-8</c:v>
                </c:pt>
                <c:pt idx="22">
                  <c:v>8.2672696081561396E-8</c:v>
                </c:pt>
                <c:pt idx="23">
                  <c:v>1.1159646695175E-7</c:v>
                </c:pt>
                <c:pt idx="24">
                  <c:v>1.44732815555327E-7</c:v>
                </c:pt>
                <c:pt idx="25">
                  <c:v>1.8034819361588801E-7</c:v>
                </c:pt>
                <c:pt idx="26">
                  <c:v>2.15915988804595E-7</c:v>
                </c:pt>
                <c:pt idx="27">
                  <c:v>2.4836250467627599E-7</c:v>
                </c:pt>
                <c:pt idx="28">
                  <c:v>2.7448301730864699E-7</c:v>
                </c:pt>
                <c:pt idx="29">
                  <c:v>2.91456099184364E-7</c:v>
                </c:pt>
                <c:pt idx="30">
                  <c:v>2.9734390294686002E-7</c:v>
                </c:pt>
                <c:pt idx="31">
                  <c:v>2.91456099184364E-7</c:v>
                </c:pt>
                <c:pt idx="32">
                  <c:v>2.7448301730864699E-7</c:v>
                </c:pt>
                <c:pt idx="33">
                  <c:v>2.4836250467627599E-7</c:v>
                </c:pt>
                <c:pt idx="34">
                  <c:v>2.15915988804595E-7</c:v>
                </c:pt>
                <c:pt idx="35">
                  <c:v>1.8034819361588801E-7</c:v>
                </c:pt>
                <c:pt idx="36">
                  <c:v>1.44732815555327E-7</c:v>
                </c:pt>
                <c:pt idx="37">
                  <c:v>1.1159646695175E-7</c:v>
                </c:pt>
                <c:pt idx="38">
                  <c:v>8.2672696081561396E-8</c:v>
                </c:pt>
                <c:pt idx="39">
                  <c:v>5.8843971573628097E-8</c:v>
                </c:pt>
                <c:pt idx="40">
                  <c:v>4.0241121323993098E-8</c:v>
                </c:pt>
                <c:pt idx="41">
                  <c:v>2.6440300791721501E-8</c:v>
                </c:pt>
                <c:pt idx="42">
                  <c:v>1.6691329472097601E-8</c:v>
                </c:pt>
                <c:pt idx="43">
                  <c:v>1.01238030761923E-8</c:v>
                </c:pt>
                <c:pt idx="44">
                  <c:v>5.8996285500294697E-9</c:v>
                </c:pt>
                <c:pt idx="45">
                  <c:v>3.3031923885041201E-9</c:v>
                </c:pt>
                <c:pt idx="46">
                  <c:v>1.77693397170086E-9</c:v>
                </c:pt>
                <c:pt idx="47">
                  <c:v>9.1841069457722295E-10</c:v>
                </c:pt>
                <c:pt idx="48">
                  <c:v>4.5606925377191002E-10</c:v>
                </c:pt>
                <c:pt idx="49">
                  <c:v>2.1759698741587299E-10</c:v>
                </c:pt>
                <c:pt idx="50">
                  <c:v>9.9747767073342901E-11</c:v>
                </c:pt>
                <c:pt idx="51">
                  <c:v>4.3932074085391501E-11</c:v>
                </c:pt>
                <c:pt idx="52">
                  <c:v>1.8590387950511899E-11</c:v>
                </c:pt>
                <c:pt idx="53">
                  <c:v>7.5582877034853493E-12</c:v>
                </c:pt>
                <c:pt idx="54">
                  <c:v>2.9524775646294098E-12</c:v>
                </c:pt>
                <c:pt idx="55">
                  <c:v>1.1080975991151699E-12</c:v>
                </c:pt>
                <c:pt idx="56">
                  <c:v>3.9957438745886502E-13</c:v>
                </c:pt>
                <c:pt idx="57">
                  <c:v>1.38434868194198E-13</c:v>
                </c:pt>
                <c:pt idx="58">
                  <c:v>4.6080964597403298E-14</c:v>
                </c:pt>
                <c:pt idx="59">
                  <c:v>1.4737569021893299E-14</c:v>
                </c:pt>
                <c:pt idx="60">
                  <c:v>4.5285416190944702E-15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7-420A-401A-97AE-F414D5885238}"/>
            </c:ext>
          </c:extLst>
        </c:ser>
        <c:ser>
          <c:idx val="56"/>
          <c:order val="56"/>
          <c:spPr>
            <a:solidFill>
              <a:schemeClr val="accent3"/>
            </a:solidFill>
            <a:ln/>
            <a:effectLst/>
            <a:sp3d/>
          </c:spPr>
          <c:val>
            <c:numRef>
              <c:f>'2D KERNEL VALUES'!$A$57:$BI$57</c:f>
              <c:numCache>
                <c:formatCode>0.00E+00</c:formatCode>
                <c:ptCount val="61"/>
                <c:pt idx="0">
                  <c:v>1.6329691942086701E-15</c:v>
                </c:pt>
                <c:pt idx="1">
                  <c:v>5.3142928197462101E-15</c:v>
                </c:pt>
                <c:pt idx="2">
                  <c:v>1.6616562672118399E-14</c:v>
                </c:pt>
                <c:pt idx="3">
                  <c:v>4.9918913014354602E-14</c:v>
                </c:pt>
                <c:pt idx="4">
                  <c:v>1.4408450234042399E-13</c:v>
                </c:pt>
                <c:pt idx="5">
                  <c:v>3.9957438745886502E-13</c:v>
                </c:pt>
                <c:pt idx="6">
                  <c:v>1.0646484707799E-12</c:v>
                </c:pt>
                <c:pt idx="7">
                  <c:v>2.7254803022492099E-12</c:v>
                </c:pt>
                <c:pt idx="8">
                  <c:v>6.7035998308091502E-12</c:v>
                </c:pt>
                <c:pt idx="9">
                  <c:v>1.5841683626500999E-11</c:v>
                </c:pt>
                <c:pt idx="10">
                  <c:v>3.5968540100210298E-11</c:v>
                </c:pt>
                <c:pt idx="11">
                  <c:v>7.84643726590687E-11</c:v>
                </c:pt>
                <c:pt idx="12">
                  <c:v>1.64456265278662E-10</c:v>
                </c:pt>
                <c:pt idx="13">
                  <c:v>3.31174249465389E-10</c:v>
                </c:pt>
                <c:pt idx="14">
                  <c:v>6.4075339921698104E-10</c:v>
                </c:pt>
                <c:pt idx="15">
                  <c:v>1.1911144617128101E-9</c:v>
                </c:pt>
                <c:pt idx="16">
                  <c:v>2.1273762040412601E-9</c:v>
                </c:pt>
                <c:pt idx="17">
                  <c:v>3.6505921645835902E-9</c:v>
                </c:pt>
                <c:pt idx="18">
                  <c:v>6.0188089524001898E-9</c:v>
                </c:pt>
                <c:pt idx="19">
                  <c:v>9.53423868214903E-9</c:v>
                </c:pt>
                <c:pt idx="20">
                  <c:v>1.45107447363229E-8</c:v>
                </c:pt>
                <c:pt idx="21">
                  <c:v>2.1218838409138699E-8</c:v>
                </c:pt>
                <c:pt idx="22">
                  <c:v>2.9811355897477702E-8</c:v>
                </c:pt>
                <c:pt idx="23">
                  <c:v>4.0241121323993098E-8</c:v>
                </c:pt>
                <c:pt idx="24">
                  <c:v>5.2189920966254198E-8</c:v>
                </c:pt>
                <c:pt idx="25">
                  <c:v>6.5032646087243901E-8</c:v>
                </c:pt>
                <c:pt idx="26">
                  <c:v>7.7858213065404006E-8</c:v>
                </c:pt>
                <c:pt idx="27">
                  <c:v>8.9558262514977699E-8</c:v>
                </c:pt>
                <c:pt idx="28">
                  <c:v>9.8977187204937799E-8</c:v>
                </c:pt>
                <c:pt idx="29">
                  <c:v>1.05097594648465E-7</c:v>
                </c:pt>
                <c:pt idx="30">
                  <c:v>1.07220706893952E-7</c:v>
                </c:pt>
                <c:pt idx="31">
                  <c:v>1.05097594648465E-7</c:v>
                </c:pt>
                <c:pt idx="32">
                  <c:v>9.8977187204937799E-8</c:v>
                </c:pt>
                <c:pt idx="33">
                  <c:v>8.9558262514977699E-8</c:v>
                </c:pt>
                <c:pt idx="34">
                  <c:v>7.7858213065404006E-8</c:v>
                </c:pt>
                <c:pt idx="35">
                  <c:v>6.5032646087243901E-8</c:v>
                </c:pt>
                <c:pt idx="36">
                  <c:v>5.2189920966254198E-8</c:v>
                </c:pt>
                <c:pt idx="37">
                  <c:v>4.0241121323993098E-8</c:v>
                </c:pt>
                <c:pt idx="38">
                  <c:v>2.9811355897477702E-8</c:v>
                </c:pt>
                <c:pt idx="39">
                  <c:v>2.1218838409138699E-8</c:v>
                </c:pt>
                <c:pt idx="40">
                  <c:v>1.45107447363229E-8</c:v>
                </c:pt>
                <c:pt idx="41">
                  <c:v>9.53423868214903E-9</c:v>
                </c:pt>
                <c:pt idx="42">
                  <c:v>6.0188089524001898E-9</c:v>
                </c:pt>
                <c:pt idx="43">
                  <c:v>3.6505921645835902E-9</c:v>
                </c:pt>
                <c:pt idx="44">
                  <c:v>2.1273762040412601E-9</c:v>
                </c:pt>
                <c:pt idx="45">
                  <c:v>1.1911144617128101E-9</c:v>
                </c:pt>
                <c:pt idx="46">
                  <c:v>6.4075339921698104E-10</c:v>
                </c:pt>
                <c:pt idx="47">
                  <c:v>3.31174249465389E-10</c:v>
                </c:pt>
                <c:pt idx="48">
                  <c:v>1.64456265278662E-10</c:v>
                </c:pt>
                <c:pt idx="49">
                  <c:v>7.84643726590687E-11</c:v>
                </c:pt>
                <c:pt idx="50">
                  <c:v>3.5968540100210298E-11</c:v>
                </c:pt>
                <c:pt idx="51">
                  <c:v>1.5841683626500999E-11</c:v>
                </c:pt>
                <c:pt idx="52">
                  <c:v>6.7035998308091502E-12</c:v>
                </c:pt>
                <c:pt idx="53">
                  <c:v>2.7254803022492099E-12</c:v>
                </c:pt>
                <c:pt idx="54">
                  <c:v>1.0646484707799E-12</c:v>
                </c:pt>
                <c:pt idx="55">
                  <c:v>3.9957438745886502E-13</c:v>
                </c:pt>
                <c:pt idx="56">
                  <c:v>1.4408450234042399E-13</c:v>
                </c:pt>
                <c:pt idx="57">
                  <c:v>4.9918913014354602E-14</c:v>
                </c:pt>
                <c:pt idx="58">
                  <c:v>1.6616562672118399E-14</c:v>
                </c:pt>
                <c:pt idx="59">
                  <c:v>5.3142928197462101E-15</c:v>
                </c:pt>
                <c:pt idx="60">
                  <c:v>1.6329691942086701E-15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420A-401A-97AE-F414D5885238}"/>
            </c:ext>
          </c:extLst>
        </c:ser>
        <c:ser>
          <c:idx val="57"/>
          <c:order val="57"/>
          <c:spPr>
            <a:solidFill>
              <a:schemeClr val="accent4"/>
            </a:solidFill>
            <a:ln/>
            <a:effectLst/>
            <a:sp3d/>
          </c:spPr>
          <c:val>
            <c:numRef>
              <c:f>'2D KERNEL VALUES'!$A$58:$BI$58</c:f>
              <c:numCache>
                <c:formatCode>0.00E+00</c:formatCode>
                <c:ptCount val="61"/>
                <c:pt idx="0">
                  <c:v>5.6575166542358504E-16</c:v>
                </c:pt>
                <c:pt idx="1">
                  <c:v>1.8411676251963801E-15</c:v>
                </c:pt>
                <c:pt idx="2">
                  <c:v>5.7569046854689503E-15</c:v>
                </c:pt>
                <c:pt idx="3">
                  <c:v>1.7294697459183899E-14</c:v>
                </c:pt>
                <c:pt idx="4">
                  <c:v>4.9918913014354602E-14</c:v>
                </c:pt>
                <c:pt idx="5">
                  <c:v>1.38434868194198E-13</c:v>
                </c:pt>
                <c:pt idx="6">
                  <c:v>3.68853648660705E-13</c:v>
                </c:pt>
                <c:pt idx="7">
                  <c:v>9.4425848665436009E-13</c:v>
                </c:pt>
                <c:pt idx="8">
                  <c:v>2.3225011115114098E-12</c:v>
                </c:pt>
                <c:pt idx="9">
                  <c:v>5.4884433378118102E-12</c:v>
                </c:pt>
                <c:pt idx="10">
                  <c:v>1.24615097068075E-11</c:v>
                </c:pt>
                <c:pt idx="11">
                  <c:v>2.71844378116372E-11</c:v>
                </c:pt>
                <c:pt idx="12">
                  <c:v>5.6976828650973898E-11</c:v>
                </c:pt>
                <c:pt idx="13">
                  <c:v>1.1473724295898E-10</c:v>
                </c:pt>
                <c:pt idx="14">
                  <c:v>2.2199273814745799E-10</c:v>
                </c:pt>
                <c:pt idx="15">
                  <c:v>4.1266852602856298E-10</c:v>
                </c:pt>
                <c:pt idx="16">
                  <c:v>7.3704184664799795E-10</c:v>
                </c:pt>
                <c:pt idx="17">
                  <c:v>1.2647688665653601E-9</c:v>
                </c:pt>
                <c:pt idx="18">
                  <c:v>2.08525133282561E-9</c:v>
                </c:pt>
                <c:pt idx="19">
                  <c:v>3.3031923885041201E-9</c:v>
                </c:pt>
                <c:pt idx="20">
                  <c:v>5.0273318261153699E-9</c:v>
                </c:pt>
                <c:pt idx="21">
                  <c:v>7.35138985530071E-9</c:v>
                </c:pt>
                <c:pt idx="22">
                  <c:v>1.0328317464498399E-8</c:v>
                </c:pt>
                <c:pt idx="23">
                  <c:v>1.3941770296894199E-8</c:v>
                </c:pt>
                <c:pt idx="24">
                  <c:v>1.8081501359425199E-8</c:v>
                </c:pt>
                <c:pt idx="25">
                  <c:v>2.2530938098063901E-8</c:v>
                </c:pt>
                <c:pt idx="26">
                  <c:v>2.69744302984248E-8</c:v>
                </c:pt>
                <c:pt idx="27">
                  <c:v>3.1027980411378603E-8</c:v>
                </c:pt>
                <c:pt idx="28">
                  <c:v>3.4291221597276502E-8</c:v>
                </c:pt>
                <c:pt idx="29">
                  <c:v>3.6411672317673702E-8</c:v>
                </c:pt>
                <c:pt idx="30">
                  <c:v>3.7147236891105902E-8</c:v>
                </c:pt>
                <c:pt idx="31">
                  <c:v>3.6411672317673702E-8</c:v>
                </c:pt>
                <c:pt idx="32">
                  <c:v>3.4291221597276502E-8</c:v>
                </c:pt>
                <c:pt idx="33">
                  <c:v>3.1027980411378603E-8</c:v>
                </c:pt>
                <c:pt idx="34">
                  <c:v>2.69744302984248E-8</c:v>
                </c:pt>
                <c:pt idx="35">
                  <c:v>2.2530938098063901E-8</c:v>
                </c:pt>
                <c:pt idx="36">
                  <c:v>1.8081501359425199E-8</c:v>
                </c:pt>
                <c:pt idx="37">
                  <c:v>1.3941770296894199E-8</c:v>
                </c:pt>
                <c:pt idx="38">
                  <c:v>1.0328317464498399E-8</c:v>
                </c:pt>
                <c:pt idx="39">
                  <c:v>7.35138985530071E-9</c:v>
                </c:pt>
                <c:pt idx="40">
                  <c:v>5.0273318261153699E-9</c:v>
                </c:pt>
                <c:pt idx="41">
                  <c:v>3.3031923885041201E-9</c:v>
                </c:pt>
                <c:pt idx="42">
                  <c:v>2.08525133282561E-9</c:v>
                </c:pt>
                <c:pt idx="43">
                  <c:v>1.2647688665653601E-9</c:v>
                </c:pt>
                <c:pt idx="44">
                  <c:v>7.3704184664799795E-10</c:v>
                </c:pt>
                <c:pt idx="45">
                  <c:v>4.1266852602856298E-10</c:v>
                </c:pt>
                <c:pt idx="46">
                  <c:v>2.2199273814745799E-10</c:v>
                </c:pt>
                <c:pt idx="47">
                  <c:v>1.1473724295898E-10</c:v>
                </c:pt>
                <c:pt idx="48">
                  <c:v>5.6976828650973898E-11</c:v>
                </c:pt>
                <c:pt idx="49">
                  <c:v>2.71844378116372E-11</c:v>
                </c:pt>
                <c:pt idx="50">
                  <c:v>1.24615097068075E-11</c:v>
                </c:pt>
                <c:pt idx="51">
                  <c:v>5.4884433378118102E-12</c:v>
                </c:pt>
                <c:pt idx="52">
                  <c:v>2.3225011115114098E-12</c:v>
                </c:pt>
                <c:pt idx="53">
                  <c:v>9.4425848665436009E-13</c:v>
                </c:pt>
                <c:pt idx="54">
                  <c:v>3.68853648660705E-13</c:v>
                </c:pt>
                <c:pt idx="55">
                  <c:v>1.38434868194198E-13</c:v>
                </c:pt>
                <c:pt idx="56">
                  <c:v>4.9918913014354602E-14</c:v>
                </c:pt>
                <c:pt idx="57">
                  <c:v>1.7294697459183899E-14</c:v>
                </c:pt>
                <c:pt idx="58">
                  <c:v>5.7569046854689503E-15</c:v>
                </c:pt>
                <c:pt idx="59">
                  <c:v>1.8411676251963801E-15</c:v>
                </c:pt>
                <c:pt idx="60">
                  <c:v>5.6575166542358504E-16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9-420A-401A-97AE-F414D5885238}"/>
            </c:ext>
          </c:extLst>
        </c:ser>
        <c:ser>
          <c:idx val="58"/>
          <c:order val="58"/>
          <c:spPr>
            <a:solidFill>
              <a:schemeClr val="accent5"/>
            </a:solidFill>
            <a:ln/>
            <a:effectLst/>
            <a:sp3d/>
          </c:spPr>
          <c:val>
            <c:numRef>
              <c:f>'2D KERNEL VALUES'!$A$59:$BI$59</c:f>
              <c:numCache>
                <c:formatCode>0.00E+00</c:formatCode>
                <c:ptCount val="61"/>
                <c:pt idx="0">
                  <c:v>1.8832236997354199E-16</c:v>
                </c:pt>
                <c:pt idx="1">
                  <c:v>6.1287146266893897E-16</c:v>
                </c:pt>
                <c:pt idx="2">
                  <c:v>1.9163071013986101E-15</c:v>
                </c:pt>
                <c:pt idx="3">
                  <c:v>5.7569046854689503E-15</c:v>
                </c:pt>
                <c:pt idx="4">
                  <c:v>1.6616562672118399E-14</c:v>
                </c:pt>
                <c:pt idx="5">
                  <c:v>4.6080964597403298E-14</c:v>
                </c:pt>
                <c:pt idx="6">
                  <c:v>1.2278071375568E-13</c:v>
                </c:pt>
                <c:pt idx="7">
                  <c:v>3.1431634574374502E-13</c:v>
                </c:pt>
                <c:pt idx="8">
                  <c:v>7.7309346187879995E-13</c:v>
                </c:pt>
                <c:pt idx="9">
                  <c:v>1.8269440816729199E-12</c:v>
                </c:pt>
                <c:pt idx="10">
                  <c:v>4.1480762406191499E-12</c:v>
                </c:pt>
                <c:pt idx="11">
                  <c:v>9.0489132740827398E-12</c:v>
                </c:pt>
                <c:pt idx="12">
                  <c:v>1.8965938698729501E-11</c:v>
                </c:pt>
                <c:pt idx="13">
                  <c:v>3.81927104042855E-11</c:v>
                </c:pt>
                <c:pt idx="14">
                  <c:v>7.3894963320248304E-11</c:v>
                </c:pt>
                <c:pt idx="15">
                  <c:v>1.3736541946721701E-10</c:v>
                </c:pt>
                <c:pt idx="16">
                  <c:v>2.4533991822455298E-10</c:v>
                </c:pt>
                <c:pt idx="17">
                  <c:v>4.21004983241206E-10</c:v>
                </c:pt>
                <c:pt idx="18">
                  <c:v>6.9411987094052702E-10</c:v>
                </c:pt>
                <c:pt idx="19">
                  <c:v>1.09953723002461E-9</c:v>
                </c:pt>
                <c:pt idx="20">
                  <c:v>1.6734533930688699E-9</c:v>
                </c:pt>
                <c:pt idx="21">
                  <c:v>2.4470651078210101E-9</c:v>
                </c:pt>
                <c:pt idx="22">
                  <c:v>3.43799822718537E-9</c:v>
                </c:pt>
                <c:pt idx="23">
                  <c:v>4.64081218739686E-9</c:v>
                </c:pt>
                <c:pt idx="24">
                  <c:v>6.0188089524001898E-9</c:v>
                </c:pt>
                <c:pt idx="25">
                  <c:v>7.4998977814368807E-9</c:v>
                </c:pt>
                <c:pt idx="26">
                  <c:v>8.9790078455749797E-9</c:v>
                </c:pt>
                <c:pt idx="27">
                  <c:v>1.0328317464498399E-8</c:v>
                </c:pt>
                <c:pt idx="28">
                  <c:v>1.1414556094416399E-8</c:v>
                </c:pt>
                <c:pt idx="29">
                  <c:v>1.2120392823643399E-8</c:v>
                </c:pt>
                <c:pt idx="30">
                  <c:v>1.23652410003317E-8</c:v>
                </c:pt>
                <c:pt idx="31">
                  <c:v>1.2120392823643399E-8</c:v>
                </c:pt>
                <c:pt idx="32">
                  <c:v>1.1414556094416399E-8</c:v>
                </c:pt>
                <c:pt idx="33">
                  <c:v>1.0328317464498399E-8</c:v>
                </c:pt>
                <c:pt idx="34">
                  <c:v>8.9790078455749797E-9</c:v>
                </c:pt>
                <c:pt idx="35">
                  <c:v>7.4998977814368807E-9</c:v>
                </c:pt>
                <c:pt idx="36">
                  <c:v>6.0188089524001898E-9</c:v>
                </c:pt>
                <c:pt idx="37">
                  <c:v>4.64081218739686E-9</c:v>
                </c:pt>
                <c:pt idx="38">
                  <c:v>3.43799822718537E-9</c:v>
                </c:pt>
                <c:pt idx="39">
                  <c:v>2.4470651078210101E-9</c:v>
                </c:pt>
                <c:pt idx="40">
                  <c:v>1.6734533930688699E-9</c:v>
                </c:pt>
                <c:pt idx="41">
                  <c:v>1.09953723002461E-9</c:v>
                </c:pt>
                <c:pt idx="42">
                  <c:v>6.9411987094052702E-10</c:v>
                </c:pt>
                <c:pt idx="43">
                  <c:v>4.21004983241206E-10</c:v>
                </c:pt>
                <c:pt idx="44">
                  <c:v>2.4533991822455298E-10</c:v>
                </c:pt>
                <c:pt idx="45">
                  <c:v>1.3736541946721701E-10</c:v>
                </c:pt>
                <c:pt idx="46">
                  <c:v>7.3894963320248304E-11</c:v>
                </c:pt>
                <c:pt idx="47">
                  <c:v>3.81927104042855E-11</c:v>
                </c:pt>
                <c:pt idx="48">
                  <c:v>1.8965938698729501E-11</c:v>
                </c:pt>
                <c:pt idx="49">
                  <c:v>9.0489132740827398E-12</c:v>
                </c:pt>
                <c:pt idx="50">
                  <c:v>4.1480762406191499E-12</c:v>
                </c:pt>
                <c:pt idx="51">
                  <c:v>1.8269440816729199E-12</c:v>
                </c:pt>
                <c:pt idx="52">
                  <c:v>7.7309346187879995E-13</c:v>
                </c:pt>
                <c:pt idx="53">
                  <c:v>3.1431634574374502E-13</c:v>
                </c:pt>
                <c:pt idx="54">
                  <c:v>1.2278071375568E-13</c:v>
                </c:pt>
                <c:pt idx="55">
                  <c:v>4.6080964597403298E-14</c:v>
                </c:pt>
                <c:pt idx="56">
                  <c:v>1.6616562672118399E-14</c:v>
                </c:pt>
                <c:pt idx="57">
                  <c:v>5.7569046854689503E-15</c:v>
                </c:pt>
                <c:pt idx="58">
                  <c:v>1.9163071013986101E-15</c:v>
                </c:pt>
                <c:pt idx="59">
                  <c:v>6.1287146266893897E-16</c:v>
                </c:pt>
                <c:pt idx="60">
                  <c:v>1.8832236997354199E-16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A-420A-401A-97AE-F414D5885238}"/>
            </c:ext>
          </c:extLst>
        </c:ser>
        <c:ser>
          <c:idx val="59"/>
          <c:order val="59"/>
          <c:spPr>
            <a:solidFill>
              <a:schemeClr val="accent6"/>
            </a:solidFill>
            <a:ln/>
            <a:effectLst/>
            <a:sp3d/>
          </c:spPr>
          <c:val>
            <c:numRef>
              <c:f>'2D KERNEL VALUES'!$A$60:$BI$60</c:f>
              <c:numCache>
                <c:formatCode>0.00E+00</c:formatCode>
                <c:ptCount val="61"/>
                <c:pt idx="0">
                  <c:v>6.0229076151066206E-17</c:v>
                </c:pt>
                <c:pt idx="1">
                  <c:v>1.96007951689907E-16</c:v>
                </c:pt>
                <c:pt idx="2">
                  <c:v>6.1287146266893897E-16</c:v>
                </c:pt>
                <c:pt idx="3">
                  <c:v>1.8411676251963801E-15</c:v>
                </c:pt>
                <c:pt idx="4">
                  <c:v>5.3142928197462101E-15</c:v>
                </c:pt>
                <c:pt idx="5">
                  <c:v>1.4737569021893299E-14</c:v>
                </c:pt>
                <c:pt idx="6">
                  <c:v>3.9267607771249101E-14</c:v>
                </c:pt>
                <c:pt idx="7">
                  <c:v>1.0052434623664001E-13</c:v>
                </c:pt>
                <c:pt idx="8">
                  <c:v>2.4724999475065799E-13</c:v>
                </c:pt>
                <c:pt idx="9">
                  <c:v>5.8429146911371801E-13</c:v>
                </c:pt>
                <c:pt idx="10">
                  <c:v>1.3266336856942701E-12</c:v>
                </c:pt>
                <c:pt idx="11">
                  <c:v>2.8940145918177099E-12</c:v>
                </c:pt>
                <c:pt idx="12">
                  <c:v>6.0656679624556299E-12</c:v>
                </c:pt>
                <c:pt idx="13">
                  <c:v>1.2214755282012E-11</c:v>
                </c:pt>
                <c:pt idx="14">
                  <c:v>2.36330148862335E-11</c:v>
                </c:pt>
                <c:pt idx="15">
                  <c:v>4.3932074085391501E-11</c:v>
                </c:pt>
                <c:pt idx="16">
                  <c:v>7.84643726590687E-11</c:v>
                </c:pt>
                <c:pt idx="17">
                  <c:v>1.3464540191999201E-10</c:v>
                </c:pt>
                <c:pt idx="18">
                  <c:v>2.2199273814745799E-10</c:v>
                </c:pt>
                <c:pt idx="19">
                  <c:v>3.5165292135708099E-10</c:v>
                </c:pt>
                <c:pt idx="20">
                  <c:v>5.3520222722645904E-10</c:v>
                </c:pt>
                <c:pt idx="21">
                  <c:v>7.8261796910412399E-10</c:v>
                </c:pt>
                <c:pt idx="22">
                  <c:v>1.09953723002461E-9</c:v>
                </c:pt>
                <c:pt idx="23">
                  <c:v>1.4842200142064499E-9</c:v>
                </c:pt>
                <c:pt idx="24">
                  <c:v>1.9249295916558401E-9</c:v>
                </c:pt>
                <c:pt idx="25">
                  <c:v>2.39860997218141E-9</c:v>
                </c:pt>
                <c:pt idx="26">
                  <c:v>2.8716575060527101E-9</c:v>
                </c:pt>
                <c:pt idx="27">
                  <c:v>3.3031923885041201E-9</c:v>
                </c:pt>
                <c:pt idx="28">
                  <c:v>3.6505921645835902E-9</c:v>
                </c:pt>
                <c:pt idx="29">
                  <c:v>3.8763321768869899E-9</c:v>
                </c:pt>
                <c:pt idx="30">
                  <c:v>3.9546392812489302E-9</c:v>
                </c:pt>
                <c:pt idx="31">
                  <c:v>3.8763321768869899E-9</c:v>
                </c:pt>
                <c:pt idx="32">
                  <c:v>3.6505921645835902E-9</c:v>
                </c:pt>
                <c:pt idx="33">
                  <c:v>3.3031923885041201E-9</c:v>
                </c:pt>
                <c:pt idx="34">
                  <c:v>2.8716575060527101E-9</c:v>
                </c:pt>
                <c:pt idx="35">
                  <c:v>2.39860997218141E-9</c:v>
                </c:pt>
                <c:pt idx="36">
                  <c:v>1.9249295916558401E-9</c:v>
                </c:pt>
                <c:pt idx="37">
                  <c:v>1.4842200142064499E-9</c:v>
                </c:pt>
                <c:pt idx="38">
                  <c:v>1.09953723002461E-9</c:v>
                </c:pt>
                <c:pt idx="39">
                  <c:v>7.8261796910412399E-10</c:v>
                </c:pt>
                <c:pt idx="40">
                  <c:v>5.3520222722645904E-10</c:v>
                </c:pt>
                <c:pt idx="41">
                  <c:v>3.5165292135708099E-10</c:v>
                </c:pt>
                <c:pt idx="42">
                  <c:v>2.2199273814745799E-10</c:v>
                </c:pt>
                <c:pt idx="43">
                  <c:v>1.3464540191999201E-10</c:v>
                </c:pt>
                <c:pt idx="44">
                  <c:v>7.84643726590687E-11</c:v>
                </c:pt>
                <c:pt idx="45">
                  <c:v>4.3932074085391501E-11</c:v>
                </c:pt>
                <c:pt idx="46">
                  <c:v>2.36330148862335E-11</c:v>
                </c:pt>
                <c:pt idx="47">
                  <c:v>1.2214755282012E-11</c:v>
                </c:pt>
                <c:pt idx="48">
                  <c:v>6.0656679624556299E-12</c:v>
                </c:pt>
                <c:pt idx="49">
                  <c:v>2.8940145918177099E-12</c:v>
                </c:pt>
                <c:pt idx="50">
                  <c:v>1.3266336856942701E-12</c:v>
                </c:pt>
                <c:pt idx="51">
                  <c:v>5.8429146911371801E-13</c:v>
                </c:pt>
                <c:pt idx="52">
                  <c:v>2.4724999475065799E-13</c:v>
                </c:pt>
                <c:pt idx="53">
                  <c:v>1.0052434623664001E-13</c:v>
                </c:pt>
                <c:pt idx="54">
                  <c:v>3.9267607771249101E-14</c:v>
                </c:pt>
                <c:pt idx="55">
                  <c:v>1.4737569021893299E-14</c:v>
                </c:pt>
                <c:pt idx="56">
                  <c:v>5.3142928197462101E-15</c:v>
                </c:pt>
                <c:pt idx="57">
                  <c:v>1.8411676251963801E-15</c:v>
                </c:pt>
                <c:pt idx="58">
                  <c:v>6.1287146266893897E-16</c:v>
                </c:pt>
                <c:pt idx="59">
                  <c:v>1.96007951689907E-16</c:v>
                </c:pt>
                <c:pt idx="60">
                  <c:v>6.0229076151066206E-17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B-420A-401A-97AE-F414D5885238}"/>
            </c:ext>
          </c:extLst>
        </c:ser>
        <c:ser>
          <c:idx val="60"/>
          <c:order val="60"/>
          <c:spPr>
            <a:solidFill>
              <a:schemeClr val="accent1">
                <a:lumMod val="60000"/>
              </a:schemeClr>
            </a:solidFill>
            <a:ln/>
            <a:effectLst/>
            <a:sp3d/>
          </c:spPr>
          <c:val>
            <c:numRef>
              <c:f>'2D KERNEL VALUES'!$A$61:$BI$61</c:f>
              <c:numCache>
                <c:formatCode>0.00E+00</c:formatCode>
                <c:ptCount val="61"/>
                <c:pt idx="0">
                  <c:v>1.8507114546811101E-17</c:v>
                </c:pt>
                <c:pt idx="1">
                  <c:v>6.0229076151066206E-17</c:v>
                </c:pt>
                <c:pt idx="2">
                  <c:v>1.8832236997354199E-16</c:v>
                </c:pt>
                <c:pt idx="3">
                  <c:v>5.6575166542358504E-16</c:v>
                </c:pt>
                <c:pt idx="4">
                  <c:v>1.6329691942086701E-15</c:v>
                </c:pt>
                <c:pt idx="5">
                  <c:v>4.5285416190944702E-15</c:v>
                </c:pt>
                <c:pt idx="6">
                  <c:v>1.2066100983833399E-14</c:v>
                </c:pt>
                <c:pt idx="7">
                  <c:v>3.0888994310298102E-14</c:v>
                </c:pt>
                <c:pt idx="8">
                  <c:v>7.5974666506118398E-14</c:v>
                </c:pt>
                <c:pt idx="9">
                  <c:v>1.7954034560466501E-13</c:v>
                </c:pt>
                <c:pt idx="10">
                  <c:v>4.0764632552590399E-13</c:v>
                </c:pt>
                <c:pt idx="11">
                  <c:v>8.8926915326701296E-13</c:v>
                </c:pt>
                <c:pt idx="12">
                  <c:v>1.86385080027666E-12</c:v>
                </c:pt>
                <c:pt idx="13">
                  <c:v>3.7533345953781404E-12</c:v>
                </c:pt>
                <c:pt idx="14">
                  <c:v>7.2619230035835802E-12</c:v>
                </c:pt>
                <c:pt idx="15">
                  <c:v>1.34993923090905E-11</c:v>
                </c:pt>
                <c:pt idx="16">
                  <c:v>2.4110433455807601E-11</c:v>
                </c:pt>
                <c:pt idx="17">
                  <c:v>4.1373669260417401E-11</c:v>
                </c:pt>
                <c:pt idx="18">
                  <c:v>6.8213648556562196E-11</c:v>
                </c:pt>
                <c:pt idx="19">
                  <c:v>1.08055466100006E-10</c:v>
                </c:pt>
                <c:pt idx="20">
                  <c:v>1.64456265278662E-10</c:v>
                </c:pt>
                <c:pt idx="21">
                  <c:v>2.40481862352894E-10</c:v>
                </c:pt>
                <c:pt idx="22">
                  <c:v>3.37864413086945E-10</c:v>
                </c:pt>
                <c:pt idx="23">
                  <c:v>4.5606925377191002E-10</c:v>
                </c:pt>
                <c:pt idx="24">
                  <c:v>5.9148993681999795E-10</c:v>
                </c:pt>
                <c:pt idx="25">
                  <c:v>7.3704184664799795E-10</c:v>
                </c:pt>
                <c:pt idx="26">
                  <c:v>8.8239929615434599E-10</c:v>
                </c:pt>
                <c:pt idx="27">
                  <c:v>1.0150007904964001E-9</c:v>
                </c:pt>
                <c:pt idx="28">
                  <c:v>1.12174935548042E-9</c:v>
                </c:pt>
                <c:pt idx="29">
                  <c:v>1.1911144617128101E-9</c:v>
                </c:pt>
                <c:pt idx="30">
                  <c:v>1.2151765699646599E-9</c:v>
                </c:pt>
                <c:pt idx="31">
                  <c:v>1.1911144617128101E-9</c:v>
                </c:pt>
                <c:pt idx="32">
                  <c:v>1.12174935548042E-9</c:v>
                </c:pt>
                <c:pt idx="33">
                  <c:v>1.0150007904964001E-9</c:v>
                </c:pt>
                <c:pt idx="34">
                  <c:v>8.8239929615434599E-10</c:v>
                </c:pt>
                <c:pt idx="35">
                  <c:v>7.3704184664799795E-10</c:v>
                </c:pt>
                <c:pt idx="36">
                  <c:v>5.9148993681999795E-10</c:v>
                </c:pt>
                <c:pt idx="37">
                  <c:v>4.5606925377191002E-10</c:v>
                </c:pt>
                <c:pt idx="38">
                  <c:v>3.37864413086945E-10</c:v>
                </c:pt>
                <c:pt idx="39">
                  <c:v>2.40481862352894E-10</c:v>
                </c:pt>
                <c:pt idx="40">
                  <c:v>1.64456265278662E-10</c:v>
                </c:pt>
                <c:pt idx="41">
                  <c:v>1.08055466100006E-10</c:v>
                </c:pt>
                <c:pt idx="42">
                  <c:v>6.8213648556562196E-11</c:v>
                </c:pt>
                <c:pt idx="43">
                  <c:v>4.1373669260417401E-11</c:v>
                </c:pt>
                <c:pt idx="44">
                  <c:v>2.4110433455807601E-11</c:v>
                </c:pt>
                <c:pt idx="45">
                  <c:v>1.34993923090905E-11</c:v>
                </c:pt>
                <c:pt idx="46">
                  <c:v>7.2619230035835802E-12</c:v>
                </c:pt>
                <c:pt idx="47">
                  <c:v>3.7533345953781404E-12</c:v>
                </c:pt>
                <c:pt idx="48">
                  <c:v>1.86385080027666E-12</c:v>
                </c:pt>
                <c:pt idx="49">
                  <c:v>8.8926915326701296E-13</c:v>
                </c:pt>
                <c:pt idx="50">
                  <c:v>4.0764632552590399E-13</c:v>
                </c:pt>
                <c:pt idx="51">
                  <c:v>1.7954034560466501E-13</c:v>
                </c:pt>
                <c:pt idx="52">
                  <c:v>7.5974666506118398E-14</c:v>
                </c:pt>
                <c:pt idx="53">
                  <c:v>3.0888994310298102E-14</c:v>
                </c:pt>
                <c:pt idx="54">
                  <c:v>1.2066100983833399E-14</c:v>
                </c:pt>
                <c:pt idx="55">
                  <c:v>4.5285416190944702E-15</c:v>
                </c:pt>
                <c:pt idx="56">
                  <c:v>1.6329691942086701E-15</c:v>
                </c:pt>
                <c:pt idx="57">
                  <c:v>5.6575166542358504E-16</c:v>
                </c:pt>
                <c:pt idx="58">
                  <c:v>1.8832236997354199E-16</c:v>
                </c:pt>
                <c:pt idx="59">
                  <c:v>6.0229076151066206E-17</c:v>
                </c:pt>
                <c:pt idx="60">
                  <c:v>1.8507114546811101E-17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C-420A-401A-97AE-F414D5885238}"/>
            </c:ext>
          </c:extLst>
        </c:ser>
        <c:bandFmts>
          <c:bandFmt>
            <c:idx val="0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5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6"/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lumMod val="6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lumMod val="6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lumMod val="6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lumMod val="6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5">
                  <a:lumMod val="6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6">
                  <a:lumMod val="6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lumMod val="80000"/>
                  <a:lumOff val="20000"/>
                </a:schemeClr>
              </a:solidFill>
              <a:ln/>
              <a:effectLst/>
              <a:sp3d/>
            </c:spPr>
          </c:bandFmt>
        </c:bandFmts>
        <c:axId val="-676795824"/>
        <c:axId val="-676799632"/>
        <c:axId val="-672758368"/>
      </c:surface3DChart>
      <c:catAx>
        <c:axId val="-67679582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676799632"/>
        <c:crosses val="autoZero"/>
        <c:auto val="1"/>
        <c:lblAlgn val="ctr"/>
        <c:lblOffset val="100"/>
        <c:noMultiLvlLbl val="0"/>
      </c:catAx>
      <c:valAx>
        <c:axId val="-67679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676795824"/>
        <c:crosses val="autoZero"/>
        <c:crossBetween val="midCat"/>
      </c:valAx>
      <c:serAx>
        <c:axId val="-6727583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676799632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0118723147305"/>
          <c:y val="2.9192238559869094E-2"/>
          <c:w val="0.94256902887139105"/>
          <c:h val="0.92152121138928789"/>
        </c:manualLayout>
      </c:layout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val>
            <c:numRef>
              <c:f>Лист1!$B$2:$B$30</c:f>
              <c:numCache>
                <c:formatCode>General</c:formatCode>
                <c:ptCount val="29"/>
                <c:pt idx="0">
                  <c:v>243</c:v>
                </c:pt>
                <c:pt idx="1">
                  <c:v>867</c:v>
                </c:pt>
                <c:pt idx="2">
                  <c:v>1875</c:v>
                </c:pt>
                <c:pt idx="3">
                  <c:v>3267</c:v>
                </c:pt>
                <c:pt idx="4">
                  <c:v>5043</c:v>
                </c:pt>
                <c:pt idx="5">
                  <c:v>7203</c:v>
                </c:pt>
                <c:pt idx="6">
                  <c:v>9747</c:v>
                </c:pt>
                <c:pt idx="7">
                  <c:v>12675</c:v>
                </c:pt>
                <c:pt idx="8">
                  <c:v>15987</c:v>
                </c:pt>
                <c:pt idx="9">
                  <c:v>19683</c:v>
                </c:pt>
                <c:pt idx="10">
                  <c:v>23763</c:v>
                </c:pt>
                <c:pt idx="11">
                  <c:v>28227</c:v>
                </c:pt>
                <c:pt idx="12">
                  <c:v>33075</c:v>
                </c:pt>
                <c:pt idx="13">
                  <c:v>38307</c:v>
                </c:pt>
                <c:pt idx="14">
                  <c:v>43923</c:v>
                </c:pt>
                <c:pt idx="15">
                  <c:v>49923</c:v>
                </c:pt>
                <c:pt idx="16">
                  <c:v>56307</c:v>
                </c:pt>
                <c:pt idx="17">
                  <c:v>63075</c:v>
                </c:pt>
                <c:pt idx="18">
                  <c:v>70227</c:v>
                </c:pt>
                <c:pt idx="19">
                  <c:v>77763</c:v>
                </c:pt>
                <c:pt idx="20">
                  <c:v>85683</c:v>
                </c:pt>
                <c:pt idx="21">
                  <c:v>93987</c:v>
                </c:pt>
                <c:pt idx="22">
                  <c:v>102675</c:v>
                </c:pt>
                <c:pt idx="23">
                  <c:v>111747</c:v>
                </c:pt>
                <c:pt idx="24">
                  <c:v>121203</c:v>
                </c:pt>
                <c:pt idx="25">
                  <c:v>131043</c:v>
                </c:pt>
                <c:pt idx="26">
                  <c:v>141267</c:v>
                </c:pt>
                <c:pt idx="27">
                  <c:v>151875</c:v>
                </c:pt>
                <c:pt idx="28">
                  <c:v>162867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2A-46F9-98FA-C5BD4498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27394992"/>
        <c:axId val="127399152"/>
      </c:lineChart>
      <c:catAx>
        <c:axId val="12739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99152"/>
        <c:crosses val="autoZero"/>
        <c:auto val="1"/>
        <c:lblAlgn val="ctr"/>
        <c:lblOffset val="100"/>
        <c:noMultiLvlLbl val="0"/>
      </c:catAx>
      <c:valAx>
        <c:axId val="127399152"/>
        <c:scaling>
          <c:orientation val="minMax"/>
          <c:max val="7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9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91856688612747E-2"/>
          <c:y val="2.5428302541795386E-2"/>
          <c:w val="0.90546675415573052"/>
          <c:h val="0.89032042869641292"/>
        </c:manualLayout>
      </c:layout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val>
            <c:numRef>
              <c:f>Лист1!$C$2:$C$30</c:f>
              <c:numCache>
                <c:formatCode>General</c:formatCode>
                <c:ptCount val="29"/>
                <c:pt idx="0">
                  <c:v>54</c:v>
                </c:pt>
                <c:pt idx="1">
                  <c:v>102</c:v>
                </c:pt>
                <c:pt idx="2">
                  <c:v>150</c:v>
                </c:pt>
                <c:pt idx="3">
                  <c:v>198</c:v>
                </c:pt>
                <c:pt idx="4">
                  <c:v>246</c:v>
                </c:pt>
                <c:pt idx="5">
                  <c:v>294</c:v>
                </c:pt>
                <c:pt idx="6">
                  <c:v>342</c:v>
                </c:pt>
                <c:pt idx="7">
                  <c:v>390</c:v>
                </c:pt>
                <c:pt idx="8">
                  <c:v>438</c:v>
                </c:pt>
                <c:pt idx="9">
                  <c:v>486</c:v>
                </c:pt>
                <c:pt idx="10">
                  <c:v>534</c:v>
                </c:pt>
                <c:pt idx="11">
                  <c:v>582</c:v>
                </c:pt>
                <c:pt idx="12">
                  <c:v>630</c:v>
                </c:pt>
                <c:pt idx="13">
                  <c:v>678</c:v>
                </c:pt>
                <c:pt idx="14">
                  <c:v>726</c:v>
                </c:pt>
                <c:pt idx="15">
                  <c:v>774</c:v>
                </c:pt>
                <c:pt idx="16">
                  <c:v>822</c:v>
                </c:pt>
                <c:pt idx="17">
                  <c:v>870</c:v>
                </c:pt>
                <c:pt idx="18">
                  <c:v>918</c:v>
                </c:pt>
                <c:pt idx="19">
                  <c:v>966</c:v>
                </c:pt>
                <c:pt idx="20">
                  <c:v>1014</c:v>
                </c:pt>
                <c:pt idx="21">
                  <c:v>1062</c:v>
                </c:pt>
                <c:pt idx="22">
                  <c:v>1110</c:v>
                </c:pt>
                <c:pt idx="23">
                  <c:v>1158</c:v>
                </c:pt>
                <c:pt idx="24">
                  <c:v>1206</c:v>
                </c:pt>
                <c:pt idx="25">
                  <c:v>1254</c:v>
                </c:pt>
                <c:pt idx="26">
                  <c:v>1302</c:v>
                </c:pt>
                <c:pt idx="27">
                  <c:v>1350</c:v>
                </c:pt>
                <c:pt idx="28">
                  <c:v>1398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9-4C8F-B902-583911C79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27344240"/>
        <c:axId val="127338000"/>
      </c:lineChart>
      <c:catAx>
        <c:axId val="12734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38000"/>
        <c:crosses val="autoZero"/>
        <c:auto val="1"/>
        <c:lblAlgn val="ctr"/>
        <c:lblOffset val="100"/>
        <c:noMultiLvlLbl val="0"/>
      </c:catAx>
      <c:valAx>
        <c:axId val="127338000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734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val>
            <c:numRef>
              <c:f>Лист1!$A$1:$A$17</c:f>
              <c:numCache>
                <c:formatCode>General</c:formatCode>
                <c:ptCount val="17"/>
                <c:pt idx="0">
                  <c:v>9.4632260166076995E-3</c:v>
                </c:pt>
                <c:pt idx="1">
                  <c:v>6.1707985149100898E-2</c:v>
                </c:pt>
                <c:pt idx="2">
                  <c:v>0.31337900652722001</c:v>
                </c:pt>
                <c:pt idx="3">
                  <c:v>1.2394380141677801</c:v>
                </c:pt>
                <c:pt idx="4">
                  <c:v>3.8177378544291098</c:v>
                </c:pt>
                <c:pt idx="5">
                  <c:v>9.1582770178329405</c:v>
                </c:pt>
                <c:pt idx="6">
                  <c:v>17.109914015610801</c:v>
                </c:pt>
                <c:pt idx="7">
                  <c:v>24.894777997569399</c:v>
                </c:pt>
                <c:pt idx="8">
                  <c:v>28.209479177387799</c:v>
                </c:pt>
                <c:pt idx="9">
                  <c:v>24.894777997569399</c:v>
                </c:pt>
                <c:pt idx="10">
                  <c:v>17.109914015610801</c:v>
                </c:pt>
                <c:pt idx="11">
                  <c:v>9.1582770178329405</c:v>
                </c:pt>
                <c:pt idx="12">
                  <c:v>3.8177378544291103</c:v>
                </c:pt>
                <c:pt idx="13">
                  <c:v>1.2394380141677799</c:v>
                </c:pt>
                <c:pt idx="14">
                  <c:v>0.31337900652722001</c:v>
                </c:pt>
                <c:pt idx="15">
                  <c:v>6.1707985149100898E-2</c:v>
                </c:pt>
                <c:pt idx="16">
                  <c:v>9.4632260166076995E-3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81-46A4-B1E1-0532ABE1C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802230223"/>
        <c:axId val="1802229807"/>
      </c:lineChart>
      <c:catAx>
        <c:axId val="1802230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229807"/>
        <c:crosses val="autoZero"/>
        <c:auto val="1"/>
        <c:lblAlgn val="ctr"/>
        <c:lblOffset val="100"/>
        <c:noMultiLvlLbl val="0"/>
      </c:catAx>
      <c:valAx>
        <c:axId val="1802229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2302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EFD1-E351-43FD-9EF5-FDEB88739599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CDEBB-5E03-40A5-AB1B-9CE97D3066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96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CDEBB-5E03-40A5-AB1B-9CE97D3066F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8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CDEBB-5E03-40A5-AB1B-9CE97D3066F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71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CDEBB-5E03-40A5-AB1B-9CE97D3066F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CDEBB-5E03-40A5-AB1B-9CE97D3066F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1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CDEBB-5E03-40A5-AB1B-9CE97D3066F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47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5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56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514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619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261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902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274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06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64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6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4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4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0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6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4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4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54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363B1D-CBE0-435B-BF4F-344DBA93356D}" type="datetimeFigureOut">
              <a:rPr lang="ru-RU" smtClean="0"/>
              <a:t>27.03.2016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107957-2046-48FB-803D-2FD585DDB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731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k185/GaussianBlur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25909" y="1964267"/>
            <a:ext cx="6434216" cy="2421464"/>
          </a:xfrm>
        </p:spPr>
        <p:txBody>
          <a:bodyPr/>
          <a:lstStyle/>
          <a:p>
            <a:r>
              <a:rPr lang="uk-UA" dirty="0" smtClean="0"/>
              <a:t>Порівняльний аналіз графічних ефектів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62399" y="4711657"/>
            <a:ext cx="7197726" cy="1405467"/>
          </a:xfrm>
        </p:spPr>
        <p:txBody>
          <a:bodyPr/>
          <a:lstStyle/>
          <a:p>
            <a:r>
              <a:rPr lang="uk-UA" dirty="0" smtClean="0"/>
              <a:t>Алгоритми розмивання за Гаусом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4997513" y="4490519"/>
            <a:ext cx="60132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5626" y="2422133"/>
            <a:ext cx="10724760" cy="220878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uk-UA" dirty="0" smtClean="0"/>
              <a:t>Накладання на піксель вхідного зображення матриці згортки так, щоб цей піксель співпав з ядром матриці; обчислення нового значення пікселя, виходячи з ваги оточуючих його пікселів та їх значень для кожного параметру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uk-UA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dirty="0" smtClean="0">
                <a:solidFill>
                  <a:prstClr val="white"/>
                </a:solidFill>
              </a:rPr>
              <a:t>та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ru-RU" dirty="0" smtClean="0"/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dirty="0" smtClean="0"/>
              <a:t>Обчислення коефіцієнта нормалізації;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dirty="0" smtClean="0"/>
              <a:t>Нормалізація пікселя.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6719" y="1468026"/>
            <a:ext cx="9250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dirty="0"/>
              <a:t>Згортка зображення відбувається у три етапи для кожного пікселя:</a:t>
            </a:r>
          </a:p>
        </p:txBody>
      </p:sp>
    </p:spTree>
    <p:extLst>
      <p:ext uri="{BB962C8B-B14F-4D97-AF65-F5344CB8AC3E}">
        <p14:creationId xmlns:p14="http://schemas.microsoft.com/office/powerpoint/2010/main" val="3935287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598" y="1362142"/>
            <a:ext cx="10131428" cy="860400"/>
          </a:xfrm>
        </p:spPr>
        <p:txBody>
          <a:bodyPr>
            <a:normAutofit fontScale="92500" lnSpcReduction="20000"/>
          </a:bodyPr>
          <a:lstStyle/>
          <a:p>
            <a:r>
              <a:rPr lang="uk-UA" dirty="0" smtClean="0"/>
              <a:t>Такий підхід на порядок зменшить кількість обчислень, і несуттєво спотворить результат. це спотворення майже неможливо побачити навіть при значному збільшенні зображення: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8856" y="-106658"/>
            <a:ext cx="10131427" cy="1468800"/>
          </a:xfrm>
        </p:spPr>
        <p:txBody>
          <a:bodyPr/>
          <a:lstStyle/>
          <a:p>
            <a:r>
              <a:rPr lang="uk-UA" dirty="0" smtClean="0"/>
              <a:t>Та на </a:t>
            </a:r>
            <a:r>
              <a:rPr lang="uk-UA" dirty="0"/>
              <a:t>практиці частіше використовують одновимірні матриці згортки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17738" r="79981" b="37104"/>
          <a:stretch/>
        </p:blipFill>
        <p:spPr>
          <a:xfrm>
            <a:off x="481547" y="2351524"/>
            <a:ext cx="2384943" cy="2383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7" t="17024" r="27877" b="37379"/>
          <a:stretch/>
        </p:blipFill>
        <p:spPr>
          <a:xfrm>
            <a:off x="6377357" y="2351524"/>
            <a:ext cx="2391872" cy="23834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7" t="17671" r="5225" b="36676"/>
          <a:stretch/>
        </p:blipFill>
        <p:spPr>
          <a:xfrm>
            <a:off x="9307890" y="2348542"/>
            <a:ext cx="2376012" cy="23864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2" t="17142" r="53989" b="37423"/>
          <a:stretch/>
        </p:blipFill>
        <p:spPr>
          <a:xfrm>
            <a:off x="3460691" y="2351524"/>
            <a:ext cx="2378005" cy="23834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56189" y="4734974"/>
            <a:ext cx="2635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Оригінальне зображення</a:t>
            </a:r>
          </a:p>
          <a:p>
            <a:pPr algn="ctr"/>
            <a:r>
              <a:rPr lang="uk-UA" dirty="0" smtClean="0">
                <a:latin typeface="+mj-lt"/>
              </a:rPr>
              <a:t>(11х11)</a:t>
            </a:r>
            <a:endParaRPr lang="ru-RU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96007" y="4734974"/>
            <a:ext cx="2719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Обговорюваний алгоритм</a:t>
            </a:r>
          </a:p>
          <a:p>
            <a:pPr algn="ctr"/>
            <a:r>
              <a:rPr lang="uk-UA" dirty="0" smtClean="0">
                <a:latin typeface="+mj-lt"/>
              </a:rPr>
              <a:t>(радіус 1 піксель, 1</a:t>
            </a:r>
            <a:r>
              <a:rPr lang="en-US" dirty="0" smtClean="0">
                <a:latin typeface="+mj-lt"/>
              </a:rPr>
              <a:t>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13786" y="4734974"/>
            <a:ext cx="2719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Обговорюваний алгоритм</a:t>
            </a:r>
          </a:p>
          <a:p>
            <a:pPr algn="ctr"/>
            <a:r>
              <a:rPr lang="uk-UA" dirty="0" smtClean="0">
                <a:latin typeface="+mj-lt"/>
              </a:rPr>
              <a:t>(радіус 1 піксель, </a:t>
            </a:r>
            <a:r>
              <a:rPr lang="en-US" dirty="0" smtClean="0">
                <a:latin typeface="+mj-lt"/>
              </a:rPr>
              <a:t>2D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342688" y="4734974"/>
            <a:ext cx="2222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Adobe Photoshop</a:t>
            </a:r>
            <a:endParaRPr lang="uk-UA" dirty="0" smtClean="0">
              <a:latin typeface="+mj-lt"/>
            </a:endParaRPr>
          </a:p>
          <a:p>
            <a:pPr algn="ctr"/>
            <a:r>
              <a:rPr lang="uk-UA" dirty="0" smtClean="0">
                <a:latin typeface="+mj-lt"/>
              </a:rPr>
              <a:t>(радіус 1 піксель, </a:t>
            </a:r>
            <a:r>
              <a:rPr lang="en-US" dirty="0" smtClean="0">
                <a:latin typeface="+mj-lt"/>
              </a:rPr>
              <a:t>2D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53163" y="5743335"/>
            <a:ext cx="1064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ОПИСАНИЙ «</a:t>
            </a:r>
            <a:r>
              <a:rPr lang="uk-UA" sz="2400" dirty="0" smtClean="0">
                <a:latin typeface="+mj-lt"/>
              </a:rPr>
              <a:t>ОДНОВИМІРНИЙ АЛГОРИТМ</a:t>
            </a:r>
            <a:r>
              <a:rPr lang="ru-RU" sz="2400" dirty="0" smtClean="0">
                <a:latin typeface="+mj-lt"/>
              </a:rPr>
              <a:t>» МАЄ ПОХИБКУ </a:t>
            </a:r>
            <a:r>
              <a:rPr lang="en-US" sz="2000" dirty="0" smtClean="0">
                <a:latin typeface="+mj-lt"/>
              </a:rPr>
              <a:t>~</a:t>
            </a:r>
            <a:r>
              <a:rPr lang="uk-UA" sz="2400" dirty="0" smtClean="0">
                <a:latin typeface="+mj-lt"/>
              </a:rPr>
              <a:t>0.5 – 1% НА ПІКСЕЛЬ</a:t>
            </a:r>
            <a:endParaRPr lang="ru-RU" sz="2400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94822" y="5595374"/>
            <a:ext cx="112023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6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5626" y="2422133"/>
                <a:ext cx="10724760" cy="2208781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uk-UA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Матриця </a:t>
                </a:r>
                <a:r>
                  <a:rPr lang="uk-UA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згортки К</a:t>
                </a:r>
                <a:r>
                  <a:rPr lang="uk-UA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uk-UA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([m = 1] </a:t>
                </a:r>
                <a:r>
                  <a:rPr lang="uk-UA" sz="13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uk-UA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n) матиме вигляд: </a:t>
                </a:r>
                <a:endParaRPr lang="uk-UA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endParaRPr lang="ru-RU" dirty="0" smtClean="0"/>
              </a:p>
              <a:p>
                <a:pPr marL="457200" indent="-457200" algn="just">
                  <a:buFont typeface="+mj-lt"/>
                  <a:buAutoNum type="arabicPeriod"/>
                </a:pPr>
                <a:endParaRPr lang="uk-UA" dirty="0" smtClean="0"/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uk-UA" dirty="0"/>
                  <a:t>Ядро матриці буде розташовуватись 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uk-UA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uk-UA" dirty="0"/>
                  <a:t> </a:t>
                </a:r>
                <a:r>
                  <a:rPr lang="uk-UA" dirty="0" smtClean="0"/>
                  <a:t>стовпці;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uk-UA" dirty="0"/>
                  <a:t>Необхідно буде опрацювати зображення двічі. Спочатку зліва направо, потім згори донизу, чи навпаки (це не має значення</a:t>
                </a:r>
                <a:r>
                  <a:rPr lang="uk-UA" dirty="0" smtClean="0"/>
                  <a:t>).</a:t>
                </a:r>
                <a:endParaRPr lang="ru-RU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5626" y="2422133"/>
                <a:ext cx="10724760" cy="2208781"/>
              </a:xfrm>
              <a:blipFill>
                <a:blip r:embed="rId2"/>
                <a:stretch>
                  <a:fillRect l="-569" t="-3857" r="-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376719" y="1468026"/>
            <a:ext cx="925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dirty="0" smtClean="0"/>
              <a:t>За такого підходу, ми маємо деякі незначні зміни:</a:t>
            </a:r>
            <a:endParaRPr lang="uk-UA" sz="2800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t="43609" r="16141" b="43245"/>
          <a:stretch/>
        </p:blipFill>
        <p:spPr bwMode="auto">
          <a:xfrm>
            <a:off x="1128937" y="2791777"/>
            <a:ext cx="5718430" cy="531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7031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799" y="3358836"/>
            <a:ext cx="10440910" cy="804563"/>
          </a:xfrm>
        </p:spPr>
        <p:txBody>
          <a:bodyPr>
            <a:normAutofit/>
          </a:bodyPr>
          <a:lstStyle/>
          <a:p>
            <a:r>
              <a:rPr lang="uk-UA" dirty="0" smtClean="0"/>
              <a:t>алгоритми формування матриць згортки</a:t>
            </a:r>
            <a:endParaRPr lang="uk-UA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165" y="664146"/>
            <a:ext cx="10184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65" y="664146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ОДНОВИМІРНА МАТРИЦЯ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18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5665 -0.49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-2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46363"/>
            <a:ext cx="10440910" cy="804563"/>
          </a:xfrm>
        </p:spPr>
        <p:txBody>
          <a:bodyPr>
            <a:normAutofit/>
          </a:bodyPr>
          <a:lstStyle/>
          <a:p>
            <a:r>
              <a:rPr lang="uk-UA" dirty="0" smtClean="0"/>
              <a:t>алгоритми формування матриць згортки</a:t>
            </a:r>
            <a:endParaRPr lang="uk-UA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165" y="664146"/>
            <a:ext cx="10184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65" y="664146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ОДНОВИМІРНА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0995" y="1550335"/>
            <a:ext cx="11313042" cy="2042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/>
          <p:cNvSpPr/>
          <p:nvPr/>
        </p:nvSpPr>
        <p:spPr>
          <a:xfrm>
            <a:off x="300369" y="1391103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>
                <a:solidFill>
                  <a:schemeClr val="accent2"/>
                </a:solidFill>
              </a:rPr>
              <a:t>і</a:t>
            </a:r>
            <a:endParaRPr lang="ru-RU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6431" y="1668421"/>
                <a:ext cx="10885588" cy="1461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Для одновимірної матриці ми використаємо:</a:t>
                </a:r>
              </a:p>
              <a:p>
                <a:pPr marL="342900" indent="-342900">
                  <a:buAutoNum type="arabicPeriod"/>
                </a:pPr>
                <a:r>
                  <a:rPr lang="uk-UA" dirty="0" smtClean="0"/>
                  <a:t>Вектор-рядок К, що вміщує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uk-U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uk-UA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uk-U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2+1</m:t>
                    </m:r>
                  </m:oMath>
                </a14:m>
                <a:r>
                  <a:rPr lang="uk-UA" dirty="0" smtClean="0"/>
                  <a:t> елементи. Тут множник 3 відображає привило трьох сигм, а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uk-UA" dirty="0" smtClean="0"/>
                  <a:t> – бажаний радіус розмивання.</a:t>
                </a:r>
              </a:p>
              <a:p>
                <a:pPr marL="342900" indent="-342900">
                  <a:buAutoNum type="arabicPeriod"/>
                </a:pPr>
                <a:r>
                  <a:rPr lang="uk-UA" dirty="0" smtClean="0"/>
                  <a:t>Наступну формулу щільності розподілу: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uk-UA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" y="1668421"/>
                <a:ext cx="10885588" cy="1461297"/>
              </a:xfrm>
              <a:prstGeom prst="rect">
                <a:avLst/>
              </a:prstGeom>
              <a:blipFill>
                <a:blip r:embed="rId2"/>
                <a:stretch>
                  <a:fillRect l="-448" t="-2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520995" y="4176530"/>
            <a:ext cx="11313042" cy="17907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300369" y="4017299"/>
            <a:ext cx="441252" cy="441252"/>
            <a:chOff x="300369" y="3710101"/>
            <a:chExt cx="441252" cy="441252"/>
          </a:xfrm>
        </p:grpSpPr>
        <p:sp>
          <p:nvSpPr>
            <p:cNvPr id="9" name="Блок-схема: узел 8"/>
            <p:cNvSpPr/>
            <p:nvPr/>
          </p:nvSpPr>
          <p:spPr>
            <a:xfrm>
              <a:off x="300369" y="3710101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43" y="3770671"/>
              <a:ext cx="315303" cy="3201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9272" y="4397981"/>
                <a:ext cx="7601120" cy="136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dirty="0" smtClean="0"/>
                  <a:t>Заповнимо вектор-рядок К за наступним правилом:</a:t>
                </a:r>
              </a:p>
              <a:p>
                <a:r>
                  <a:rPr lang="uk-UA" dirty="0" smtClean="0"/>
                  <a:t>		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uk-UA" i="1" dirty="0"/>
                  <a:t>  , </a:t>
                </a:r>
                <a:r>
                  <a:rPr lang="uk-UA" i="1" dirty="0" smtClean="0"/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uk-UA" i="1" dirty="0"/>
                  <a:t>– номер стовпця з ядром матриці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2" y="4397981"/>
                <a:ext cx="7601120" cy="1365758"/>
              </a:xfrm>
              <a:prstGeom prst="rect">
                <a:avLst/>
              </a:prstGeom>
              <a:blipFill>
                <a:blip r:embed="rId4"/>
                <a:stretch>
                  <a:fillRect l="-722" t="-2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9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383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1.66667E-6 -0.3835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9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0.3981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3" grpId="0" build="allAtOnce"/>
      <p:bldP spid="3" grpId="1" build="p"/>
      <p:bldP spid="8" grpId="0" animBg="1"/>
      <p:bldP spid="8" grpId="1" animBg="1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46363"/>
            <a:ext cx="10440910" cy="804563"/>
          </a:xfrm>
        </p:spPr>
        <p:txBody>
          <a:bodyPr>
            <a:normAutofit/>
          </a:bodyPr>
          <a:lstStyle/>
          <a:p>
            <a:r>
              <a:rPr lang="uk-UA" dirty="0" smtClean="0"/>
              <a:t>алгоритми формування матриць згортки</a:t>
            </a:r>
            <a:endParaRPr lang="uk-UA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165" y="664146"/>
            <a:ext cx="10184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65" y="664146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ОДНОВИМІРНА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0995" y="1550335"/>
            <a:ext cx="11313042" cy="1354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300369" y="1391104"/>
            <a:ext cx="441252" cy="441252"/>
            <a:chOff x="300369" y="3710101"/>
            <a:chExt cx="441252" cy="441252"/>
          </a:xfrm>
        </p:grpSpPr>
        <p:sp>
          <p:nvSpPr>
            <p:cNvPr id="9" name="Блок-схема: узел 8"/>
            <p:cNvSpPr/>
            <p:nvPr/>
          </p:nvSpPr>
          <p:spPr>
            <a:xfrm>
              <a:off x="300369" y="3710101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43" y="3770671"/>
              <a:ext cx="315303" cy="3201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9272" y="1668421"/>
                <a:ext cx="7601120" cy="136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uk-UA" dirty="0" smtClean="0"/>
                  <a:t>Заповнимо вектор-рядок К за наступним правилом:</a:t>
                </a:r>
              </a:p>
              <a:p>
                <a:r>
                  <a:rPr lang="uk-UA" dirty="0" smtClean="0"/>
                  <a:t>		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uk-UA" i="1" dirty="0"/>
                  <a:t>  , </a:t>
                </a:r>
                <a:r>
                  <a:rPr lang="uk-UA" i="1" dirty="0" smtClean="0"/>
                  <a:t>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uk-UA" i="1" dirty="0"/>
                  <a:t>– номер стовпця з ядром матриці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2" y="1668421"/>
                <a:ext cx="7601120" cy="1365758"/>
              </a:xfrm>
              <a:prstGeom prst="rect">
                <a:avLst/>
              </a:prstGeom>
              <a:blipFill>
                <a:blip r:embed="rId3"/>
                <a:stretch>
                  <a:fillRect l="-722" t="-26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1013637" y="3182502"/>
            <a:ext cx="10164726" cy="345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/>
          <p:cNvGrpSpPr/>
          <p:nvPr/>
        </p:nvGrpSpPr>
        <p:grpSpPr>
          <a:xfrm>
            <a:off x="793011" y="3023272"/>
            <a:ext cx="441252" cy="441252"/>
            <a:chOff x="300369" y="3452500"/>
            <a:chExt cx="441252" cy="441252"/>
          </a:xfrm>
        </p:grpSpPr>
        <p:sp>
          <p:nvSpPr>
            <p:cNvPr id="16" name="Блок-схема: узел 15"/>
            <p:cNvSpPr/>
            <p:nvPr/>
          </p:nvSpPr>
          <p:spPr>
            <a:xfrm>
              <a:off x="300369" y="3452500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1" t="32161" r="40970" b="31715"/>
            <a:stretch/>
          </p:blipFill>
          <p:spPr>
            <a:xfrm>
              <a:off x="315172" y="3465763"/>
              <a:ext cx="417341" cy="414725"/>
            </a:xfrm>
            <a:prstGeom prst="rect">
              <a:avLst/>
            </a:prstGeom>
          </p:spPr>
        </p:pic>
      </p:grp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89594"/>
              </p:ext>
            </p:extLst>
          </p:nvPr>
        </p:nvGraphicFramePr>
        <p:xfrm>
          <a:off x="1478281" y="3377132"/>
          <a:ext cx="9235437" cy="44024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43261">
                  <a:extLst>
                    <a:ext uri="{9D8B030D-6E8A-4147-A177-3AD203B41FA5}">
                      <a16:colId xmlns:a16="http://schemas.microsoft.com/office/drawing/2014/main" val="1178196500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660580693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770471478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2185289624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795514023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416846888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795857642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760025810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2763001501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3994650710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345954797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2563904397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910809517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2590715225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05927526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670891228"/>
                    </a:ext>
                  </a:extLst>
                </a:gridCol>
                <a:gridCol w="543261">
                  <a:extLst>
                    <a:ext uri="{9D8B030D-6E8A-4147-A177-3AD203B41FA5}">
                      <a16:colId xmlns:a16="http://schemas.microsoft.com/office/drawing/2014/main" val="14225439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0.009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0.061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0.313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1.239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3.817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9.158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17.109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24.894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j-lt"/>
                        </a:rPr>
                        <a:t>28.209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24.894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17.109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  <a:latin typeface="+mj-lt"/>
                        </a:rPr>
                        <a:t>9.158</a:t>
                      </a:r>
                      <a:endParaRPr lang="ru-RU" sz="1400" b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3.817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1.239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0.313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0.061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  <a:latin typeface="+mj-lt"/>
                        </a:rPr>
                        <a:t>0.009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extLst>
                  <a:ext uri="{0D108BD9-81ED-4DB2-BD59-A6C34878D82A}">
                    <a16:rowId xmlns:a16="http://schemas.microsoft.com/office/drawing/2014/main" val="3744957654"/>
                  </a:ext>
                </a:extLst>
              </a:tr>
              <a:tr h="182880">
                <a:tc gridSpan="1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300" b="0" dirty="0">
                          <a:effectLst/>
                          <a:latin typeface="+mj-lt"/>
                        </a:rPr>
                        <a:t>Матриця згортки, заповнена за нормальним* розподілом. *Кожен елемент помножено на 100.</a:t>
                      </a:r>
                      <a:endParaRPr lang="ru-RU" sz="14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46" marR="1164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2145"/>
                  </a:ext>
                </a:extLst>
              </a:tr>
            </a:tbl>
          </a:graphicData>
        </a:graphic>
      </p:graphicFrame>
      <p:graphicFrame>
        <p:nvGraphicFramePr>
          <p:cNvPr id="22" name="Диаграмма 21"/>
          <p:cNvGraphicFramePr/>
          <p:nvPr>
            <p:extLst>
              <p:ext uri="{D42A27DB-BD31-4B8C-83A1-F6EECF244321}">
                <p14:modId xmlns:p14="http://schemas.microsoft.com/office/powerpoint/2010/main" val="3298570199"/>
              </p:ext>
            </p:extLst>
          </p:nvPr>
        </p:nvGraphicFramePr>
        <p:xfrm>
          <a:off x="2363215" y="3891201"/>
          <a:ext cx="7314761" cy="265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808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"/>
                            </p:stCondLst>
                            <p:childTnLst>
                              <p:par>
                                <p:cTn id="8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"/>
                            </p:stCondLst>
                            <p:childTnLst>
                              <p:par>
                                <p:cTn id="9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00"/>
                            </p:stCondLst>
                            <p:childTnLst>
                              <p:par>
                                <p:cTn id="10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00"/>
                            </p:stCondLst>
                            <p:childTnLst>
                              <p:par>
                                <p:cTn id="10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00"/>
                            </p:stCondLst>
                            <p:childTnLst>
                              <p:par>
                                <p:cTn id="12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800"/>
                            </p:stCondLst>
                            <p:childTnLst>
                              <p:par>
                                <p:cTn id="14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900"/>
                            </p:stCondLst>
                            <p:childTnLst>
                              <p:par>
                                <p:cTn id="14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100"/>
                            </p:stCondLst>
                            <p:childTnLst>
                              <p:par>
                                <p:cTn id="1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fill="hold"/>
                                        <p:tgtEl>
                                          <p:spTgt spid="2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22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46363"/>
            <a:ext cx="10440910" cy="804563"/>
          </a:xfrm>
        </p:spPr>
        <p:txBody>
          <a:bodyPr>
            <a:normAutofit/>
          </a:bodyPr>
          <a:lstStyle/>
          <a:p>
            <a:r>
              <a:rPr lang="uk-UA" dirty="0" smtClean="0"/>
              <a:t>алгоритми формування матриць згортки</a:t>
            </a:r>
            <a:endParaRPr lang="uk-UA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165" y="664146"/>
            <a:ext cx="10184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65" y="664146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0995" y="1550335"/>
            <a:ext cx="11313042" cy="2042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300369" y="1391103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>
                <a:solidFill>
                  <a:schemeClr val="accent2"/>
                </a:solidFill>
              </a:rPr>
              <a:t>і</a:t>
            </a:r>
            <a:endParaRPr lang="ru-RU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6431" y="1668421"/>
                <a:ext cx="10885588" cy="1461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Для створення двовимірної матриці згортки нам знадобиться:</a:t>
                </a:r>
              </a:p>
              <a:p>
                <a:pPr marL="342900" indent="-342900">
                  <a:buAutoNum type="arabicPeriod"/>
                </a:pPr>
                <a:r>
                  <a:rPr lang="uk-UA" dirty="0" smtClean="0"/>
                  <a:t>Матриця </a:t>
                </a:r>
                <a:r>
                  <a:rPr lang="uk-UA" dirty="0"/>
                  <a:t>К(</a:t>
                </a:r>
                <a14:m>
                  <m:oMath xmlns:m="http://schemas.openxmlformats.org/officeDocument/2006/math">
                    <m:r>
                      <a:rPr lang="uk-UA" sz="1400" i="1">
                        <a:latin typeface="Cambria Math" panose="02040503050406030204" pitchFamily="18" charset="0"/>
                      </a:rPr>
                      <m:t>(3</m:t>
                    </m:r>
                    <m:r>
                      <a:rPr lang="uk-U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uk-U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sz="1400" i="1">
                        <a:latin typeface="Cambria Math" panose="02040503050406030204" pitchFamily="18" charset="0"/>
                      </a:rPr>
                      <m:t>2+1)</m:t>
                    </m:r>
                  </m:oMath>
                </a14:m>
                <a:r>
                  <a:rPr lang="uk-UA" sz="1400" dirty="0"/>
                  <a:t> х </a:t>
                </a:r>
                <a14:m>
                  <m:oMath xmlns:m="http://schemas.openxmlformats.org/officeDocument/2006/math">
                    <m:r>
                      <a:rPr lang="uk-UA" sz="1400" i="1">
                        <a:latin typeface="Cambria Math" panose="02040503050406030204" pitchFamily="18" charset="0"/>
                      </a:rPr>
                      <m:t>(3</m:t>
                    </m:r>
                    <m:r>
                      <a:rPr lang="uk-U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uk-U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sz="1400" i="1">
                        <a:latin typeface="Cambria Math" panose="02040503050406030204" pitchFamily="18" charset="0"/>
                      </a:rPr>
                      <m:t>2+1)</m:t>
                    </m:r>
                  </m:oMath>
                </a14:m>
                <a:r>
                  <a:rPr lang="uk-UA" dirty="0"/>
                  <a:t>) </a:t>
                </a:r>
                <a:endParaRPr lang="uk-UA" dirty="0" smtClean="0"/>
              </a:p>
              <a:p>
                <a:pPr marL="342900" indent="-342900">
                  <a:buAutoNum type="arabicPeriod"/>
                </a:pPr>
                <a:r>
                  <a:rPr lang="uk-UA" dirty="0" smtClean="0"/>
                  <a:t>Модифікована формула щільності розподілу: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uk-UA" dirty="0" smtClean="0"/>
                  <a:t>. Тут х та у </a:t>
                </a:r>
                <a:r>
                  <a:rPr lang="uk-UA" dirty="0"/>
                  <a:t>визначають зміщення елемента відносно ядра матриці по осі ординат та абсцис відповідно. </a:t>
                </a:r>
                <a:endParaRPr lang="uk-UA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" y="1668421"/>
                <a:ext cx="10885588" cy="1461297"/>
              </a:xfrm>
              <a:prstGeom prst="rect">
                <a:avLst/>
              </a:prstGeom>
              <a:blipFill>
                <a:blip r:embed="rId2"/>
                <a:stretch>
                  <a:fillRect l="-448" t="-2510" b="-5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520995" y="4176530"/>
            <a:ext cx="11313042" cy="2160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300369" y="4017299"/>
            <a:ext cx="441252" cy="441252"/>
            <a:chOff x="300369" y="3710101"/>
            <a:chExt cx="441252" cy="441252"/>
          </a:xfrm>
        </p:grpSpPr>
        <p:sp>
          <p:nvSpPr>
            <p:cNvPr id="22" name="Блок-схема: узел 21"/>
            <p:cNvSpPr/>
            <p:nvPr/>
          </p:nvSpPr>
          <p:spPr>
            <a:xfrm>
              <a:off x="300369" y="3710101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43" y="3770671"/>
              <a:ext cx="315303" cy="3201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99271" y="4397981"/>
                <a:ext cx="10732747" cy="1738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Заповнення матриці К повинно відбуватися за наступним  законом:</a:t>
                </a:r>
              </a:p>
              <a:p>
                <a:r>
                  <a:rPr lang="uk-UA" dirty="0" smtClean="0"/>
                  <a:t>		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eqArr>
                        <m:r>
                          <a:rPr lang="uk-UA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1" y="4397981"/>
                <a:ext cx="10732747" cy="1738233"/>
              </a:xfrm>
              <a:prstGeom prst="rect">
                <a:avLst/>
              </a:prstGeom>
              <a:blipFill>
                <a:blip r:embed="rId4"/>
                <a:stretch>
                  <a:fillRect l="-511" t="-1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77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xit" presetSubtype="54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7" grpId="1" animBg="1"/>
      <p:bldP spid="18" grpId="0" animBg="1"/>
      <p:bldP spid="18" grpId="1" animBg="1"/>
      <p:bldP spid="19" grpId="0" build="allAtOnce"/>
      <p:bldP spid="19" grpId="1" build="p"/>
      <p:bldP spid="20" grpId="0" animBg="1"/>
      <p:bldP spid="20" grpId="1" animBg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46363"/>
            <a:ext cx="10440910" cy="804563"/>
          </a:xfrm>
        </p:spPr>
        <p:txBody>
          <a:bodyPr>
            <a:normAutofit/>
          </a:bodyPr>
          <a:lstStyle/>
          <a:p>
            <a:r>
              <a:rPr lang="uk-UA" dirty="0" smtClean="0"/>
              <a:t>алгоритми формування матриць згортки</a:t>
            </a:r>
            <a:endParaRPr lang="uk-UA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81165" y="664146"/>
            <a:ext cx="101840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65" y="664146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846" y="1374656"/>
            <a:ext cx="11543414" cy="5270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/>
          <p:cNvGrpSpPr/>
          <p:nvPr/>
        </p:nvGrpSpPr>
        <p:grpSpPr>
          <a:xfrm>
            <a:off x="208220" y="1215426"/>
            <a:ext cx="441252" cy="441252"/>
            <a:chOff x="300369" y="3452500"/>
            <a:chExt cx="441252" cy="441252"/>
          </a:xfrm>
        </p:grpSpPr>
        <p:sp>
          <p:nvSpPr>
            <p:cNvPr id="15" name="Блок-схема: узел 14"/>
            <p:cNvSpPr/>
            <p:nvPr/>
          </p:nvSpPr>
          <p:spPr>
            <a:xfrm>
              <a:off x="300369" y="3452500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1" t="32161" r="40970" b="31715"/>
            <a:stretch/>
          </p:blipFill>
          <p:spPr>
            <a:xfrm>
              <a:off x="315172" y="3465763"/>
              <a:ext cx="417341" cy="414725"/>
            </a:xfrm>
            <a:prstGeom prst="rect">
              <a:avLst/>
            </a:prstGeom>
          </p:spPr>
        </p:pic>
      </p:grp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16012"/>
              </p:ext>
            </p:extLst>
          </p:nvPr>
        </p:nvGraphicFramePr>
        <p:xfrm>
          <a:off x="2651050" y="2026290"/>
          <a:ext cx="6716232" cy="3773835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746248">
                  <a:extLst>
                    <a:ext uri="{9D8B030D-6E8A-4147-A177-3AD203B41FA5}">
                      <a16:colId xmlns:a16="http://schemas.microsoft.com/office/drawing/2014/main" val="3450242790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922110933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755692059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4078988158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426301534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1732892229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801311963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2341494085"/>
                    </a:ext>
                  </a:extLst>
                </a:gridCol>
                <a:gridCol w="746248">
                  <a:extLst>
                    <a:ext uri="{9D8B030D-6E8A-4147-A177-3AD203B41FA5}">
                      <a16:colId xmlns:a16="http://schemas.microsoft.com/office/drawing/2014/main" val="3090099753"/>
                    </a:ext>
                  </a:extLst>
                </a:gridCol>
              </a:tblGrid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0.00449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0.148672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8.117214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13.38302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0.00449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13034792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4.923339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59.97855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443.1848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4.923339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45124810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730.6883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5399.097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730.6883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5306378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14676.27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24197.07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14676.27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552133018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13.38302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443.1848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5399.097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24197.07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39894.23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24197.07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5399.097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443.1848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13.38302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3212357716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14676.27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24197.07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14676.27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323263692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730.6883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3274.718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5399.097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3274.718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730.6883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544463318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4.923339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59.97855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443.1848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268.8052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59.97855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4.923339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11951119"/>
                  </a:ext>
                </a:extLst>
              </a:tr>
              <a:tr h="41931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0.00449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13.38302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8.117214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1.811195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0.148672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0.00449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3001720357"/>
                  </a:ext>
                </a:extLst>
              </a:tr>
            </a:tbl>
          </a:graphicData>
        </a:graphic>
      </p:graphicFrame>
      <p:graphicFrame>
        <p:nvGraphicFramePr>
          <p:cNvPr id="25" name="Диаграмма 24"/>
          <p:cNvGraphicFramePr/>
          <p:nvPr>
            <p:extLst>
              <p:ext uri="{D42A27DB-BD31-4B8C-83A1-F6EECF244321}">
                <p14:modId xmlns:p14="http://schemas.microsoft.com/office/powerpoint/2010/main" val="1740588962"/>
              </p:ext>
            </p:extLst>
          </p:nvPr>
        </p:nvGraphicFramePr>
        <p:xfrm>
          <a:off x="1159903" y="1280603"/>
          <a:ext cx="9698525" cy="528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02973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Graphic spid="2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337" y="3576119"/>
            <a:ext cx="10038892" cy="587280"/>
          </a:xfrm>
        </p:spPr>
        <p:txBody>
          <a:bodyPr>
            <a:normAutofit/>
          </a:bodyPr>
          <a:lstStyle/>
          <a:p>
            <a:r>
              <a:rPr lang="ru-RU" sz="2800" dirty="0"/>
              <a:t>Алгоритм </a:t>
            </a:r>
            <a:r>
              <a:rPr lang="uk-UA" sz="2800" dirty="0"/>
              <a:t>згортки та отримання розмитого зображення.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27591" y="566174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560857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534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01862 -0.52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084442" cy="5635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Алгоритм </a:t>
            </a:r>
            <a:r>
              <a:rPr lang="uk-UA" sz="2800" dirty="0" smtClean="0"/>
              <a:t>згортки та отримання розмитого зображення.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0995" y="1412094"/>
            <a:ext cx="11313042" cy="37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/>
          <p:cNvSpPr/>
          <p:nvPr/>
        </p:nvSpPr>
        <p:spPr>
          <a:xfrm>
            <a:off x="300369" y="1252863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>
                <a:solidFill>
                  <a:schemeClr val="accent2"/>
                </a:solidFill>
              </a:rPr>
              <a:t>і</a:t>
            </a:r>
            <a:endParaRPr lang="ru-RU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6431" y="1530181"/>
                <a:ext cx="10885588" cy="361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Для згортки зображення нам необхідно:</a:t>
                </a:r>
              </a:p>
              <a:p>
                <a:pPr marL="342900" indent="-342900">
                  <a:buAutoNum type="arabicPeriod"/>
                </a:pPr>
                <a:r>
                  <a:rPr lang="uk-UA" dirty="0" smtClean="0"/>
                  <a:t>«Накласти» матрицю згортки на піксель, який необхідно розмити; </a:t>
                </a:r>
              </a:p>
              <a:p>
                <a:pPr marL="342900" lvl="0" indent="-342900">
                  <a:buFontTx/>
                  <a:buAutoNum type="arabicPeriod"/>
                </a:pPr>
                <a:r>
                  <a:rPr lang="uk-UA" dirty="0"/>
                  <a:t>Обрахувати нове значення пікселя та нормалізувати його</a:t>
                </a:r>
                <a:r>
                  <a:rPr lang="uk-UA" dirty="0" smtClean="0"/>
                  <a:t>.</a:t>
                </a:r>
              </a:p>
              <a:p>
                <a:pPr lvl="0"/>
                <a:endParaRPr lang="uk-UA" dirty="0"/>
              </a:p>
              <a:p>
                <a:r>
                  <a:rPr lang="uk-UA" dirty="0"/>
                  <a:t>Оскільки вхідне зображення А представлено у вигляді трьох матриць А</a:t>
                </a:r>
                <a:r>
                  <a:rPr lang="uk-UA" baseline="-25000" dirty="0"/>
                  <a:t>R</a:t>
                </a:r>
                <a:r>
                  <a:rPr lang="uk-UA" dirty="0"/>
                  <a:t>, А</a:t>
                </a:r>
                <a:r>
                  <a:rPr lang="uk-UA" baseline="-25000" dirty="0"/>
                  <a:t>G</a:t>
                </a:r>
                <a:r>
                  <a:rPr lang="uk-UA" dirty="0"/>
                  <a:t>, А</a:t>
                </a:r>
                <a:r>
                  <a:rPr lang="uk-UA" baseline="-25000" dirty="0"/>
                  <a:t>B</a:t>
                </a:r>
                <a:r>
                  <a:rPr lang="uk-UA" dirty="0"/>
                  <a:t>, що містять відповідні параметри R, </a:t>
                </a:r>
                <a:r>
                  <a:rPr lang="uk-UA" dirty="0" smtClean="0"/>
                  <a:t>G, В </a:t>
                </a:r>
                <a:r>
                  <a:rPr lang="uk-UA" dirty="0"/>
                  <a:t>кожного пікселя зображення А: 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uk-UA" dirty="0"/>
                  <a:t>То для розмивання пікселя з координатами (х; у) необхідно виконати наступні дії для елемента (х; у) кожної з матриць А</a:t>
                </a:r>
                <a:r>
                  <a:rPr lang="uk-UA" baseline="-25000" dirty="0"/>
                  <a:t>R</a:t>
                </a:r>
                <a:r>
                  <a:rPr lang="uk-UA" dirty="0"/>
                  <a:t>, А</a:t>
                </a:r>
                <a:r>
                  <a:rPr lang="uk-UA" baseline="-25000" dirty="0"/>
                  <a:t>G</a:t>
                </a:r>
                <a:r>
                  <a:rPr lang="uk-UA" dirty="0"/>
                  <a:t>, А</a:t>
                </a:r>
                <a:r>
                  <a:rPr lang="uk-UA" baseline="-25000" dirty="0"/>
                  <a:t>B</a:t>
                </a:r>
                <a:r>
                  <a:rPr lang="en-US" dirty="0"/>
                  <a:t>. </a:t>
                </a:r>
                <a:r>
                  <a:rPr lang="ru-RU" dirty="0"/>
                  <a:t>Для прикладу </a:t>
                </a:r>
                <a:r>
                  <a:rPr lang="uk-UA" dirty="0"/>
                  <a:t>розглянемо А</a:t>
                </a:r>
                <a:r>
                  <a:rPr lang="uk-UA" baseline="-25000" dirty="0"/>
                  <a:t>R</a:t>
                </a:r>
                <a:r>
                  <a:rPr lang="uk-UA" dirty="0"/>
                  <a:t>.</a:t>
                </a:r>
              </a:p>
              <a:p>
                <a:pPr lvl="0"/>
                <a:endParaRPr lang="uk-U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" y="1530181"/>
                <a:ext cx="10885588" cy="3610989"/>
              </a:xfrm>
              <a:prstGeom prst="rect">
                <a:avLst/>
              </a:prstGeom>
              <a:blipFill>
                <a:blip r:embed="rId3"/>
                <a:stretch>
                  <a:fillRect l="-448" t="-845" r="-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/>
          <p:cNvCxnSpPr/>
          <p:nvPr/>
        </p:nvCxnSpPr>
        <p:spPr>
          <a:xfrm>
            <a:off x="127591" y="563515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569747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59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uiExpand="1" build="p"/>
      <p:bldP spid="6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37648" y="3718125"/>
            <a:ext cx="10131428" cy="860400"/>
          </a:xfrm>
        </p:spPr>
        <p:txBody>
          <a:bodyPr/>
          <a:lstStyle/>
          <a:p>
            <a:r>
              <a:rPr lang="uk-UA" dirty="0" smtClean="0"/>
              <a:t>розібрати основні способи редагування зображення за допомогою графічних фільтрів на прикладі матричного фільтра гауса.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5799" y="2249325"/>
            <a:ext cx="10131427" cy="1468800"/>
          </a:xfrm>
        </p:spPr>
        <p:txBody>
          <a:bodyPr/>
          <a:lstStyle/>
          <a:p>
            <a:r>
              <a:rPr lang="uk-UA" dirty="0" smtClean="0"/>
              <a:t>Мета роботи –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3225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084442" cy="5635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Алгоритм </a:t>
            </a:r>
            <a:r>
              <a:rPr lang="uk-UA" sz="2800" dirty="0" smtClean="0"/>
              <a:t>згортки та отримання розмитого зображення.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27591" y="563515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569747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39479" y="1475860"/>
            <a:ext cx="11313042" cy="3794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218853" y="1316629"/>
            <a:ext cx="441252" cy="441252"/>
            <a:chOff x="300369" y="3710101"/>
            <a:chExt cx="441252" cy="441252"/>
          </a:xfrm>
        </p:grpSpPr>
        <p:sp>
          <p:nvSpPr>
            <p:cNvPr id="10" name="Блок-схема: узел 9"/>
            <p:cNvSpPr/>
            <p:nvPr/>
          </p:nvSpPr>
          <p:spPr>
            <a:xfrm>
              <a:off x="300369" y="3710101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43" y="3770671"/>
              <a:ext cx="315303" cy="3201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60104" y="1690767"/>
                <a:ext cx="10732747" cy="3579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uk-UA" dirty="0" smtClean="0"/>
                  <a:t>Коефіцієнтом нормалізації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uk-UA" dirty="0" smtClean="0"/>
                  <a:t> буде сума всіх елементів матриці К(</a:t>
                </a:r>
                <a:r>
                  <a:rPr lang="en-US" dirty="0" smtClean="0"/>
                  <a:t>m x n</a:t>
                </a:r>
                <a:r>
                  <a:rPr lang="uk-UA" dirty="0" smtClean="0"/>
                  <a:t>):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uk-UA" dirty="0" smtClean="0"/>
              </a:p>
              <a:p>
                <a:pPr marL="342900" indent="-342900">
                  <a:buAutoNum type="arabicParenR"/>
                </a:pPr>
                <a:r>
                  <a:rPr lang="uk-UA" dirty="0" smtClean="0"/>
                  <a:t>Нове</a:t>
                </a:r>
                <a:r>
                  <a:rPr lang="uk-UA" dirty="0"/>
                  <a:t>, ненормалізоване значення пікселя буде обраховуватись як сума добутків елементів матриці А</a:t>
                </a:r>
                <a:r>
                  <a:rPr lang="uk-UA" baseline="-25000" dirty="0"/>
                  <a:t>R</a:t>
                </a:r>
                <a:r>
                  <a:rPr lang="uk-UA" dirty="0"/>
                  <a:t>, обмежених матрицею згортки, на відповідні значення елементів матриці згортки</a:t>
                </a:r>
                <a:r>
                  <a:rPr lang="uk-UA" dirty="0" smtClean="0"/>
                  <a:t>: </a:t>
                </a:r>
                <a:endParaRPr lang="uk-UA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 − 1)</m:t>
                          </m:r>
                        </m:sub>
                        <m:sup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 − 1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− 1)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− 1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uk-U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uk-UA" dirty="0" smtClean="0"/>
              </a:p>
              <a:p>
                <a:pPr marL="342900" indent="-342900">
                  <a:buFont typeface="+mj-lt"/>
                  <a:buAutoNum type="arabicParenR" startAt="3"/>
                </a:pPr>
                <a:r>
                  <a:rPr lang="uk-UA" dirty="0" smtClean="0"/>
                  <a:t>Для </a:t>
                </a:r>
                <a:r>
                  <a:rPr lang="uk-UA" dirty="0"/>
                  <a:t>нормалізації цього значення, поділімо його на коефіцієнт </a:t>
                </a:r>
                <a:r>
                  <a:rPr lang="uk-UA" dirty="0" smtClean="0"/>
                  <a:t>нормалізації: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uk-U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den>
                    </m:f>
                  </m:oMath>
                </a14:m>
                <a:endParaRPr lang="uk-UA" dirty="0" smtClean="0"/>
              </a:p>
              <a:p>
                <a:pPr marL="342900" indent="-342900">
                  <a:buFont typeface="+mj-lt"/>
                  <a:buAutoNum type="arabicParenR" startAt="3"/>
                </a:pPr>
                <a:endParaRPr lang="uk-UA" dirty="0"/>
              </a:p>
              <a:p>
                <a:r>
                  <a:rPr lang="uk-UA" dirty="0" smtClean="0"/>
                  <a:t>Тепер</a:t>
                </a:r>
                <a:r>
                  <a:rPr lang="uk-UA" dirty="0"/>
                  <a:t>, повна формула для обчислення нового значення елемента </a:t>
                </a:r>
                <a:r>
                  <a:rPr lang="uk-UA" dirty="0" smtClean="0"/>
                  <a:t>(х; у) матриці </a:t>
                </a:r>
                <a:r>
                  <a:rPr lang="uk-UA" dirty="0"/>
                  <a:t>А</a:t>
                </a:r>
                <a:r>
                  <a:rPr lang="uk-UA" baseline="-25000" dirty="0"/>
                  <a:t>R </a:t>
                </a:r>
                <a:r>
                  <a:rPr lang="uk-UA" baseline="-25000" dirty="0" smtClean="0"/>
                  <a:t> </a:t>
                </a:r>
                <a:r>
                  <a:rPr lang="uk-UA" dirty="0" smtClean="0"/>
                  <a:t>матиме вигляд: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− 1)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 − 1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 − 1)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 − 1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uk-U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</m:oMath>
                  </m:oMathPara>
                </a14:m>
                <a:endParaRPr lang="uk-UA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04" y="1690767"/>
                <a:ext cx="10732747" cy="3579634"/>
              </a:xfrm>
              <a:prstGeom prst="rect">
                <a:avLst/>
              </a:prstGeom>
              <a:blipFill>
                <a:blip r:embed="rId4"/>
                <a:stretch>
                  <a:fillRect l="-454" t="-12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20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6" b="44145"/>
          <a:stretch/>
        </p:blipFill>
        <p:spPr>
          <a:xfrm>
            <a:off x="6537128" y="2954096"/>
            <a:ext cx="2599244" cy="21703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084442" cy="5635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Алгоритм </a:t>
            </a:r>
            <a:r>
              <a:rPr lang="uk-UA" sz="2800" dirty="0" smtClean="0"/>
              <a:t>згортки та отримання розмитого зображення.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27591" y="563515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569747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39479" y="1475860"/>
            <a:ext cx="11313042" cy="378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60105" y="1690767"/>
            <a:ext cx="375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Нехай маємо таку матрицю згортки:</a:t>
            </a:r>
          </a:p>
          <a:p>
            <a:endParaRPr lang="uk-UA" dirty="0" smtClean="0"/>
          </a:p>
        </p:txBody>
      </p:sp>
      <p:grpSp>
        <p:nvGrpSpPr>
          <p:cNvPr id="21" name="Группа 20"/>
          <p:cNvGrpSpPr/>
          <p:nvPr/>
        </p:nvGrpSpPr>
        <p:grpSpPr>
          <a:xfrm>
            <a:off x="218853" y="1316629"/>
            <a:ext cx="441252" cy="441252"/>
            <a:chOff x="218853" y="1316629"/>
            <a:chExt cx="441252" cy="441252"/>
          </a:xfrm>
        </p:grpSpPr>
        <p:sp>
          <p:nvSpPr>
            <p:cNvPr id="10" name="Блок-схема: узел 9"/>
            <p:cNvSpPr/>
            <p:nvPr/>
          </p:nvSpPr>
          <p:spPr>
            <a:xfrm>
              <a:off x="218853" y="1316629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24" y="1316629"/>
              <a:ext cx="439881" cy="441252"/>
            </a:xfrm>
            <a:prstGeom prst="rect">
              <a:avLst/>
            </a:prstGeom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4" t="32802" r="36906" b="32591"/>
          <a:stretch/>
        </p:blipFill>
        <p:spPr>
          <a:xfrm>
            <a:off x="1414130" y="2169042"/>
            <a:ext cx="1775637" cy="1743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0105" y="4072012"/>
                <a:ext cx="47943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Її коефіцієнтом нормалізації буде:</a:t>
                </a:r>
              </a:p>
              <a:p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=0.5+1.5+0.5+1.5+2+1.5+0.5++1.5+0.5=10</m:t>
                    </m:r>
                  </m:oMath>
                </a14:m>
                <a:r>
                  <a:rPr lang="uk-UA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05" y="4072012"/>
                <a:ext cx="4794397" cy="923330"/>
              </a:xfrm>
              <a:prstGeom prst="rect">
                <a:avLst/>
              </a:prstGeom>
              <a:blipFill>
                <a:blip r:embed="rId6"/>
                <a:stretch>
                  <a:fillRect l="-1017" t="-3974" b="-9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5166538" y="1757881"/>
            <a:ext cx="6497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 таку матрицю А</a:t>
            </a:r>
            <a:r>
              <a:rPr lang="uk-UA" baseline="-250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uk-UA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де, наприклад, на поточному етапі необхідно обчислити нове значення елемента на перетині 3 рядка та 4 стовпця (порожні клітинки – довільні значення від 0 до 255):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6" t="35444" r="38352" b="34877"/>
          <a:stretch/>
        </p:blipFill>
        <p:spPr>
          <a:xfrm>
            <a:off x="7467600" y="3437583"/>
            <a:ext cx="1238250" cy="1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0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-0.47422 -0.17847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1" y="-893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0.47461 -0.1782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37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4" grpId="1"/>
      <p:bldP spid="15" grpId="0"/>
      <p:bldP spid="15" grpId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6" b="44145"/>
          <a:stretch/>
        </p:blipFill>
        <p:spPr>
          <a:xfrm>
            <a:off x="728911" y="1757881"/>
            <a:ext cx="2599244" cy="217035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084442" cy="5635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Алгоритм </a:t>
            </a:r>
            <a:r>
              <a:rPr lang="uk-UA" sz="2800" dirty="0" smtClean="0"/>
              <a:t>згортки та отримання розмитого зображення.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27591" y="563515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569747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ДВОВИМІРНА МАТРИЦЯ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39479" y="1475860"/>
            <a:ext cx="11313042" cy="3784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218853" y="1316629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dirty="0">
              <a:solidFill>
                <a:schemeClr val="accent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3" y="1316629"/>
            <a:ext cx="439881" cy="44125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339609" y="908683"/>
            <a:ext cx="5169422" cy="3861221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19795" y="1757881"/>
                <a:ext cx="7419755" cy="1558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Для згортки:</a:t>
                </a:r>
              </a:p>
              <a:p>
                <a:r>
                  <a:rPr lang="uk-UA" dirty="0" smtClean="0"/>
                  <a:t>1) Накладаємо матрицю згортки на необхідний піксель;</a:t>
                </a:r>
              </a:p>
              <a:p>
                <a:r>
                  <a:rPr lang="uk-UA" dirty="0" smtClean="0"/>
                  <a:t>2) Обраховуємо нове значення: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3, 4</m:t>
                          </m:r>
                        </m:e>
                      </m:d>
                      <m:r>
                        <a:rPr lang="uk-UA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0.5+4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1.5+1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1.5+15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2+6</m:t>
                              </m:r>
                              <m:r>
                                <a:rPr lang="uk-UA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1200" i="1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</m:d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+(7</m:t>
                          </m:r>
                          <m:r>
                            <a:rPr lang="uk-UA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0.5+11</m:t>
                          </m:r>
                          <m:r>
                            <a:rPr lang="uk-UA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1.5+24</m:t>
                          </m:r>
                          <m:r>
                            <a:rPr lang="uk-UA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0.5)</m:t>
                          </m:r>
                        </m:num>
                        <m:den>
                          <m:r>
                            <a:rPr lang="uk-UA" sz="12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uk-UA" sz="1200" i="1">
                          <a:latin typeface="Cambria Math" panose="02040503050406030204" pitchFamily="18" charset="0"/>
                        </a:rPr>
                        <m:t>≈8</m:t>
                      </m:r>
                    </m:oMath>
                  </m:oMathPara>
                </a14:m>
                <a:endParaRPr lang="uk-UA" sz="1200" dirty="0" smtClean="0"/>
              </a:p>
              <a:p>
                <a:r>
                  <a:rPr lang="uk-UA" dirty="0" smtClean="0"/>
                  <a:t>3) Зберігаємо нове значення на місці старого.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95" y="1757881"/>
                <a:ext cx="7419755" cy="1558696"/>
              </a:xfrm>
              <a:prstGeom prst="rect">
                <a:avLst/>
              </a:prstGeom>
              <a:blipFill>
                <a:blip r:embed="rId6"/>
                <a:stretch>
                  <a:fillRect l="-657" t="-1953" b="-5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6" t="35444" r="38352" b="34877"/>
          <a:stretch/>
        </p:blipFill>
        <p:spPr>
          <a:xfrm>
            <a:off x="1664077" y="2243041"/>
            <a:ext cx="1238250" cy="120003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4" t="34692" r="38425" b="34874"/>
          <a:stretch/>
        </p:blipFill>
        <p:spPr>
          <a:xfrm>
            <a:off x="1664077" y="2214466"/>
            <a:ext cx="1238250" cy="123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48782" y="3403816"/>
                <a:ext cx="80907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/>
                  <a:t>Отже, для повної обробки всього зображення необхідно накласти матрицю згортки на кожен елемент матриць А</a:t>
                </a:r>
                <a:r>
                  <a:rPr lang="uk-UA" baseline="-25000" dirty="0"/>
                  <a:t>R</a:t>
                </a:r>
                <a:r>
                  <a:rPr lang="uk-UA" dirty="0"/>
                  <a:t>, А</a:t>
                </a:r>
                <a:r>
                  <a:rPr lang="uk-UA" baseline="-25000" dirty="0"/>
                  <a:t>G</a:t>
                </a:r>
                <a:r>
                  <a:rPr lang="uk-UA" dirty="0"/>
                  <a:t>, А</a:t>
                </a:r>
                <a:r>
                  <a:rPr lang="uk-UA" baseline="-25000" dirty="0"/>
                  <a:t>B</a:t>
                </a:r>
                <a:r>
                  <a:rPr lang="uk-UA" dirty="0"/>
                  <a:t>. Але тоді, для розрахунку одного нового значення пікселя необхідно задіяти в обчисленнях 3</a:t>
                </a:r>
                <a:r>
                  <a:rPr lang="uk-U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uk-UA" dirty="0"/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2+1</m:t>
                    </m:r>
                  </m:oMath>
                </a14:m>
                <a:r>
                  <a:rPr lang="uk-UA" dirty="0"/>
                  <a:t>)</a:t>
                </a:r>
                <a:r>
                  <a:rPr lang="uk-UA" baseline="30000" dirty="0"/>
                  <a:t>2</a:t>
                </a:r>
                <a:r>
                  <a:rPr lang="uk-UA" dirty="0"/>
                  <a:t> елементів, а це – </a:t>
                </a:r>
                <a:r>
                  <a:rPr lang="uk-UA" sz="2400" b="1" u="sng" dirty="0"/>
                  <a:t>дуже</a:t>
                </a:r>
                <a:r>
                  <a:rPr lang="uk-UA" dirty="0"/>
                  <a:t> багато. Щоб уникнути такої кількості обчислень, використаємо одновимірну матрицю згортки.</a:t>
                </a:r>
                <a:endParaRPr lang="uk-UA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782" y="3403816"/>
                <a:ext cx="8090768" cy="1569660"/>
              </a:xfrm>
              <a:prstGeom prst="rect">
                <a:avLst/>
              </a:prstGeom>
              <a:blipFill>
                <a:blip r:embed="rId9"/>
                <a:stretch>
                  <a:fillRect l="-603" t="-1938" b="-50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7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uiExpand="1" build="p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084442" cy="5635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Алгоритм </a:t>
            </a:r>
            <a:r>
              <a:rPr lang="uk-UA" sz="2800" dirty="0" smtClean="0"/>
              <a:t>згортки та отримання розмитого зображення.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0995" y="1286261"/>
            <a:ext cx="11313042" cy="852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/>
          <p:cNvSpPr/>
          <p:nvPr/>
        </p:nvSpPr>
        <p:spPr>
          <a:xfrm>
            <a:off x="300369" y="1127030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>
                <a:solidFill>
                  <a:schemeClr val="accent2"/>
                </a:solidFill>
              </a:rPr>
              <a:t>і</a:t>
            </a:r>
            <a:endParaRPr lang="ru-RU" sz="28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431" y="1404348"/>
            <a:ext cx="1088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Для використання одновимірної матриці згортки необхідно обробити матриці А</a:t>
            </a:r>
            <a:r>
              <a:rPr lang="uk-UA" baseline="-25000" dirty="0"/>
              <a:t>R</a:t>
            </a:r>
            <a:r>
              <a:rPr lang="uk-UA" dirty="0"/>
              <a:t>, А</a:t>
            </a:r>
            <a:r>
              <a:rPr lang="uk-UA" baseline="-25000" dirty="0"/>
              <a:t>G</a:t>
            </a:r>
            <a:r>
              <a:rPr lang="uk-UA" dirty="0"/>
              <a:t>, А</a:t>
            </a:r>
            <a:r>
              <a:rPr lang="uk-UA" baseline="-25000" dirty="0"/>
              <a:t>B  </a:t>
            </a:r>
            <a:r>
              <a:rPr lang="uk-UA" dirty="0"/>
              <a:t>двічі. Спочатку зліва направо, потім згори донизу. За таких умов, необхідно дещо змінити алгоритм обробки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27591" y="563515"/>
            <a:ext cx="9760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569747"/>
            <a:ext cx="492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latin typeface="+mj-lt"/>
              </a:rPr>
              <a:t>ОДНОВИМІРНА МАТРИЦЯ МАТРИЦЯ</a:t>
            </a:r>
            <a:endParaRPr lang="ru-RU" sz="24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0996" y="2457364"/>
            <a:ext cx="11313042" cy="2819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300370" y="2298133"/>
            <a:ext cx="441252" cy="441252"/>
            <a:chOff x="300369" y="3710101"/>
            <a:chExt cx="441252" cy="441252"/>
          </a:xfrm>
        </p:grpSpPr>
        <p:sp>
          <p:nvSpPr>
            <p:cNvPr id="10" name="Блок-схема: узел 9"/>
            <p:cNvSpPr/>
            <p:nvPr/>
          </p:nvSpPr>
          <p:spPr>
            <a:xfrm>
              <a:off x="300369" y="3710101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43" y="3770671"/>
              <a:ext cx="315303" cy="3201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962248" y="2537502"/>
                <a:ext cx="10122194" cy="2738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uk-UA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Коефіцієнт нормалізації збереже свою сутність, проте буде обраховуватись за дещо модифікованою формулою: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uk-UA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 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uk-UA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Нове значення елементу буде обчислюватись почергово двома формулами:</a:t>
                </a:r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0678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uk-U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−(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− 1)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− 1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uk-U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−(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− 1)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 − 1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uk-U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uk-UA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uk-UA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r>
                                    <a:rPr lang="uk-U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48" y="2537502"/>
                <a:ext cx="10122194" cy="2738955"/>
              </a:xfrm>
              <a:prstGeom prst="rect">
                <a:avLst/>
              </a:prstGeom>
              <a:blipFill>
                <a:blip r:embed="rId4"/>
                <a:stretch>
                  <a:fillRect l="-542" t="-4667" r="-4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540105" y="5594919"/>
            <a:ext cx="11313042" cy="852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319479" y="5435688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>
                <a:solidFill>
                  <a:schemeClr val="accent2"/>
                </a:solidFill>
              </a:rPr>
              <a:t>і</a:t>
            </a:r>
            <a:endParaRPr lang="ru-RU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0731" y="5792918"/>
                <a:ext cx="10885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dirty="0" smtClean="0"/>
                  <a:t>Тепер </a:t>
                </a:r>
                <a:r>
                  <a:rPr lang="uk-UA" dirty="0"/>
                  <a:t>для обчислення нового значення пікселя потрібно зробити лише 3</a:t>
                </a:r>
                <a:r>
                  <a:rPr lang="uk-U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uk-UA" dirty="0"/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uk-U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2+1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uk-UA" dirty="0"/>
                  <a:t>) обчислень.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31" y="5792918"/>
                <a:ext cx="10885588" cy="369332"/>
              </a:xfrm>
              <a:prstGeom prst="rect">
                <a:avLst/>
              </a:prstGeom>
              <a:blipFill>
                <a:blip r:embed="rId5"/>
                <a:stretch>
                  <a:fillRect l="-50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6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/>
      <p:bldP spid="13" grpId="0"/>
      <p:bldP spid="8" grpId="0" animBg="1"/>
      <p:bldP spid="3" grpId="0" uiExpand="1" build="p"/>
      <p:bldP spid="15" grpId="0" animBg="1"/>
      <p:bldP spid="16" grpId="0" animBg="1"/>
      <p:bldP spid="1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131427" cy="705111"/>
          </a:xfrm>
        </p:spPr>
        <p:txBody>
          <a:bodyPr>
            <a:normAutofit/>
          </a:bodyPr>
          <a:lstStyle/>
          <a:p>
            <a:r>
              <a:rPr lang="uk-UA" dirty="0" smtClean="0"/>
              <a:t>Порівняємо результати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705112"/>
            <a:ext cx="10131428" cy="860400"/>
          </a:xfrm>
        </p:spPr>
        <p:txBody>
          <a:bodyPr/>
          <a:lstStyle/>
          <a:p>
            <a:r>
              <a:rPr lang="uk-UA" dirty="0" smtClean="0"/>
              <a:t>Розмивання обговореними алгоритмами з результатами від розмивання в </a:t>
            </a:r>
            <a:r>
              <a:rPr lang="en-US" dirty="0" smtClean="0"/>
              <a:t>Adobe </a:t>
            </a:r>
            <a:r>
              <a:rPr lang="en-US" dirty="0" err="1" smtClean="0"/>
              <a:t>photoshop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8" y="2169081"/>
            <a:ext cx="2519839" cy="251983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50" y="2160306"/>
            <a:ext cx="2528613" cy="252861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65" y="2169080"/>
            <a:ext cx="2519839" cy="251983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442" y="2169080"/>
            <a:ext cx="2519839" cy="251983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4768" y="1799748"/>
            <a:ext cx="1944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Оригінал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(512x512)</a:t>
            </a:r>
            <a:endParaRPr lang="ru-RU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400063" y="1799748"/>
                <a:ext cx="22765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Adobe Photoshop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063" y="1799748"/>
                <a:ext cx="2276585" cy="338554"/>
              </a:xfrm>
              <a:prstGeom prst="rect">
                <a:avLst/>
              </a:prstGeom>
              <a:blipFill>
                <a:blip r:embed="rId6"/>
                <a:stretch>
                  <a:fillRect l="-1609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337476" y="1584305"/>
                <a:ext cx="24222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Обговорени</a:t>
                </a:r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й алгоритм (</a:t>
                </a:r>
                <a14:m>
                  <m:oMath xmlns:m="http://schemas.openxmlformats.org/officeDocument/2006/math"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1</a:t>
                </a: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16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76" y="1584305"/>
                <a:ext cx="2422216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496360" y="1565512"/>
                <a:ext cx="222400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Обговорени</a:t>
                </a:r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й алгоритм (</a:t>
                </a:r>
                <a14:m>
                  <m:oMath xmlns:m="http://schemas.openxmlformats.org/officeDocument/2006/math"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uk-UA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2</a:t>
                </a: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uk-UA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16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360" y="1565512"/>
                <a:ext cx="2224002" cy="584775"/>
              </a:xfrm>
              <a:prstGeom prst="rect">
                <a:avLst/>
              </a:prstGeom>
              <a:blipFill>
                <a:blip r:embed="rId8"/>
                <a:stretch>
                  <a:fillRect l="-822" t="-3125" r="-3014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3235693" y="4710923"/>
            <a:ext cx="265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 обробки: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00:00.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0041245</a:t>
            </a: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мс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169308" y="4760392"/>
            <a:ext cx="2786327" cy="64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Елементів </a:t>
            </a:r>
            <a:r>
              <a:rPr lang="ru-RU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обраховано</a:t>
            </a: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35 770 368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 обробки: 00:01.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5401536</a:t>
            </a: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мс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232754" y="4760392"/>
            <a:ext cx="2959246" cy="64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Елементів </a:t>
            </a:r>
            <a:r>
              <a:rPr lang="ru-RU" sz="1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обраховано</a:t>
            </a:r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406 748 208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uk-UA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Час обробки: 00:20.4673921 мс</a:t>
            </a:r>
            <a:endParaRPr lang="ru-RU" sz="1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01372" y="5608615"/>
            <a:ext cx="98114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400" i="1" dirty="0"/>
              <a:t>*Така різниця у часі обробки між обговорюваними алгоритмами та алгоритмом </a:t>
            </a:r>
            <a:r>
              <a:rPr lang="en-US" sz="1400" i="1" dirty="0"/>
              <a:t>Adobe Photoshop</a:t>
            </a:r>
            <a:r>
              <a:rPr lang="uk-UA" sz="1400" i="1" dirty="0"/>
              <a:t> зумовлена використанням </a:t>
            </a:r>
            <a:r>
              <a:rPr lang="en-US" sz="1400" i="1" dirty="0"/>
              <a:t>CPU</a:t>
            </a:r>
            <a:r>
              <a:rPr lang="ru-RU" sz="1400" i="1" dirty="0"/>
              <a:t> для </a:t>
            </a:r>
            <a:r>
              <a:rPr lang="uk-UA" sz="1400" i="1" dirty="0"/>
              <a:t>обчислень</a:t>
            </a:r>
            <a:r>
              <a:rPr lang="ru-RU" sz="1400" i="1" dirty="0"/>
              <a:t>, а </a:t>
            </a:r>
            <a:r>
              <a:rPr lang="uk-UA" sz="1400" i="1" dirty="0"/>
              <a:t>не </a:t>
            </a:r>
            <a:r>
              <a:rPr lang="en-US" sz="1400" i="1" dirty="0"/>
              <a:t>GPU</a:t>
            </a:r>
            <a:r>
              <a:rPr lang="uk-UA" sz="1400" i="1" dirty="0"/>
              <a:t>, як у </a:t>
            </a:r>
            <a:r>
              <a:rPr lang="en-US" sz="1400" i="1" dirty="0"/>
              <a:t>Adobe Photoshop</a:t>
            </a:r>
            <a:r>
              <a:rPr lang="uk-UA" sz="1400" i="1" dirty="0"/>
              <a:t>.</a:t>
            </a:r>
            <a:endParaRPr lang="ru-RU" sz="1400" dirty="0"/>
          </a:p>
          <a:p>
            <a:pPr algn="ctr"/>
            <a:r>
              <a:rPr lang="uk-UA" sz="1400" i="1" dirty="0"/>
              <a:t>**Різниця у часі обробки обговорюваними 2</a:t>
            </a:r>
            <a:r>
              <a:rPr lang="en-US" sz="1400" i="1" dirty="0"/>
              <a:t>D </a:t>
            </a:r>
            <a:r>
              <a:rPr lang="uk-UA" sz="1400" i="1" dirty="0"/>
              <a:t>та 1</a:t>
            </a:r>
            <a:r>
              <a:rPr lang="en-US" sz="1400" i="1" dirty="0"/>
              <a:t>D</a:t>
            </a:r>
            <a:r>
              <a:rPr lang="uk-UA" sz="1400" i="1" dirty="0"/>
              <a:t> алгоритмами відносно справедлива.</a:t>
            </a:r>
            <a:endParaRPr lang="ru-RU" sz="1400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494822" y="5595374"/>
            <a:ext cx="112023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131427" cy="705111"/>
          </a:xfrm>
        </p:spPr>
        <p:txBody>
          <a:bodyPr>
            <a:normAutofit/>
          </a:bodyPr>
          <a:lstStyle/>
          <a:p>
            <a:r>
              <a:rPr lang="uk-UA" dirty="0" smtClean="0"/>
              <a:t>Зробімо висновки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002340" y="926456"/>
            <a:ext cx="10103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 обробки алгоритмами з одновимірною та двовимірною матрицями наближається до еталонного. Проте, кількість обчислень суттєво відрізняється: 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39479" y="865060"/>
            <a:ext cx="11313042" cy="5567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/>
          <p:cNvGrpSpPr/>
          <p:nvPr/>
        </p:nvGrpSpPr>
        <p:grpSpPr>
          <a:xfrm>
            <a:off x="218853" y="705830"/>
            <a:ext cx="441252" cy="441252"/>
            <a:chOff x="218853" y="705830"/>
            <a:chExt cx="441252" cy="441252"/>
          </a:xfrm>
        </p:grpSpPr>
        <p:sp>
          <p:nvSpPr>
            <p:cNvPr id="21" name="Блок-схема: узел 20"/>
            <p:cNvSpPr/>
            <p:nvPr/>
          </p:nvSpPr>
          <p:spPr>
            <a:xfrm>
              <a:off x="218853" y="705830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38" y="760827"/>
              <a:ext cx="326282" cy="331258"/>
            </a:xfrm>
            <a:prstGeom prst="rect">
              <a:avLst/>
            </a:prstGeom>
          </p:spPr>
        </p:pic>
      </p:grpSp>
      <p:graphicFrame>
        <p:nvGraphicFramePr>
          <p:cNvPr id="32" name="Таблица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63521"/>
              </p:ext>
            </p:extLst>
          </p:nvPr>
        </p:nvGraphicFramePr>
        <p:xfrm>
          <a:off x="1126117" y="1634183"/>
          <a:ext cx="9939766" cy="4154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883">
                  <a:extLst>
                    <a:ext uri="{9D8B030D-6E8A-4147-A177-3AD203B41FA5}">
                      <a16:colId xmlns:a16="http://schemas.microsoft.com/office/drawing/2014/main" val="4223745994"/>
                    </a:ext>
                  </a:extLst>
                </a:gridCol>
                <a:gridCol w="4969883">
                  <a:extLst>
                    <a:ext uri="{9D8B030D-6E8A-4147-A177-3AD203B41FA5}">
                      <a16:colId xmlns:a16="http://schemas.microsoft.com/office/drawing/2014/main" val="1671742312"/>
                    </a:ext>
                  </a:extLst>
                </a:gridCol>
              </a:tblGrid>
              <a:tr h="44128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Графік залежності кількості елементів, необхідних для обчислення одного нового пікселя, від радіусу </a:t>
                      </a:r>
                      <a:r>
                        <a:rPr lang="uk-UA" sz="1600" dirty="0" smtClean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розмивання</a:t>
                      </a:r>
                      <a:endParaRPr lang="ru-RU" sz="16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181237"/>
                  </a:ext>
                </a:extLst>
              </a:tr>
              <a:tr h="157366">
                <a:tc>
                  <a:txBody>
                    <a:bodyPr/>
                    <a:lstStyle/>
                    <a:p>
                      <a:pPr algn="ctr"/>
                      <a:r>
                        <a:rPr lang="uk-UA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Двовимірна матриця згортки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Одновимірна матриця згортки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8036079"/>
                  </a:ext>
                </a:extLst>
              </a:tr>
              <a:tr h="337832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55023"/>
                  </a:ext>
                </a:extLst>
              </a:tr>
            </a:tbl>
          </a:graphicData>
        </a:graphic>
      </p:graphicFrame>
      <p:graphicFrame>
        <p:nvGraphicFramePr>
          <p:cNvPr id="33" name="Диаграмма 32"/>
          <p:cNvGraphicFramePr/>
          <p:nvPr>
            <p:extLst>
              <p:ext uri="{D42A27DB-BD31-4B8C-83A1-F6EECF244321}">
                <p14:modId xmlns:p14="http://schemas.microsoft.com/office/powerpoint/2010/main" val="3515537179"/>
              </p:ext>
            </p:extLst>
          </p:nvPr>
        </p:nvGraphicFramePr>
        <p:xfrm>
          <a:off x="1308611" y="2496885"/>
          <a:ext cx="4634989" cy="318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Диаграмма 33"/>
          <p:cNvGraphicFramePr/>
          <p:nvPr>
            <p:extLst>
              <p:ext uri="{D42A27DB-BD31-4B8C-83A1-F6EECF244321}">
                <p14:modId xmlns:p14="http://schemas.microsoft.com/office/powerpoint/2010/main" val="1714453653"/>
              </p:ext>
            </p:extLst>
          </p:nvPr>
        </p:nvGraphicFramePr>
        <p:xfrm>
          <a:off x="6235771" y="2496884"/>
          <a:ext cx="4673233" cy="318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79410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 animBg="1"/>
      <p:bldGraphic spid="33" grpId="0">
        <p:bldAsOne/>
      </p:bldGraphic>
      <p:bldGraphic spid="33" grpId="1">
        <p:bldAsOne/>
      </p:bldGraphic>
      <p:bldGraphic spid="34" grpId="0" uiExpand="1">
        <p:bldAsOne/>
      </p:bldGraphic>
      <p:bldGraphic spid="34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0131427" cy="705111"/>
          </a:xfrm>
        </p:spPr>
        <p:txBody>
          <a:bodyPr>
            <a:normAutofit/>
          </a:bodyPr>
          <a:lstStyle/>
          <a:p>
            <a:r>
              <a:rPr lang="uk-UA" dirty="0" smtClean="0"/>
              <a:t>Зробімо висновки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39479" y="865060"/>
            <a:ext cx="11313042" cy="2802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5" name="Группа 34"/>
          <p:cNvGrpSpPr/>
          <p:nvPr/>
        </p:nvGrpSpPr>
        <p:grpSpPr>
          <a:xfrm>
            <a:off x="218853" y="705830"/>
            <a:ext cx="441252" cy="441252"/>
            <a:chOff x="218853" y="705830"/>
            <a:chExt cx="441252" cy="441252"/>
          </a:xfrm>
        </p:grpSpPr>
        <p:sp>
          <p:nvSpPr>
            <p:cNvPr id="21" name="Блок-схема: узел 20"/>
            <p:cNvSpPr/>
            <p:nvPr/>
          </p:nvSpPr>
          <p:spPr>
            <a:xfrm>
              <a:off x="218853" y="705830"/>
              <a:ext cx="441252" cy="4412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38" y="760827"/>
              <a:ext cx="326282" cy="331258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1002340" y="926456"/>
            <a:ext cx="10103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Таким чином, якщо важливіша швидкість обробки, аніж еталонна якість, слід використовувати одновимірну матрицю для згортки зображення. Та навпаки, якщо кількістю використовуваних ресурсів можна знехтувати, а приділяти більше уваги якості обробки – використовують двовимірні матриці для згортки зображення.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02340" y="2636838"/>
            <a:ext cx="1002085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uk-U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Програмна реалізація описаних алгоритмів на мові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uk-U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доступна за посиланням: </a:t>
            </a:r>
            <a:r>
              <a:rPr lang="uk-UA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https://github.com/Nk185/GaussianBlur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89937" y="6568049"/>
            <a:ext cx="4612125" cy="2899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smtClean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CONTENT </a:t>
            </a:r>
            <a:r>
              <a:rPr lang="en-US" sz="1200" dirty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200" dirty="0" smtClean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DESIGN(PARTIALLY) – </a:t>
            </a:r>
            <a:r>
              <a:rPr lang="uk-UA" sz="1200" dirty="0" smtClean="0">
                <a:solidFill>
                  <a:schemeClr val="tx1">
                    <a:alpha val="15000"/>
                  </a:schemeClr>
                </a:solidFill>
                <a:latin typeface="+mj-lt"/>
              </a:rPr>
              <a:t>© 2016</a:t>
            </a:r>
            <a:r>
              <a:rPr lang="uk-UA" sz="1200" dirty="0" smtClean="0">
                <a:solidFill>
                  <a:schemeClr val="tx1">
                    <a:alpha val="1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NK18</a:t>
            </a:r>
            <a:r>
              <a:rPr lang="uk-UA" sz="1200" dirty="0" smtClean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200" dirty="0" smtClean="0">
                <a:solidFill>
                  <a:schemeClr val="tx1">
                    <a:alpha val="1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 rights reserved. </a:t>
            </a:r>
            <a:endParaRPr lang="ru-RU" sz="1200" dirty="0">
              <a:solidFill>
                <a:schemeClr val="tx1">
                  <a:alpha val="1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968013760"/>
              </p:ext>
            </p:extLst>
          </p:nvPr>
        </p:nvGraphicFramePr>
        <p:xfrm>
          <a:off x="1090722" y="2288579"/>
          <a:ext cx="9059433" cy="3793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51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3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71717" y="1058136"/>
            <a:ext cx="5848565" cy="860400"/>
          </a:xfrm>
        </p:spPr>
        <p:txBody>
          <a:bodyPr/>
          <a:lstStyle/>
          <a:p>
            <a:r>
              <a:rPr lang="uk-UA" dirty="0" smtClean="0"/>
              <a:t>Результат розмивання зображення за гаусом: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17738" r="79981" b="37104"/>
          <a:stretch/>
        </p:blipFill>
        <p:spPr>
          <a:xfrm>
            <a:off x="513927" y="1843870"/>
            <a:ext cx="2384943" cy="2383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7" t="17024" r="27877" b="37379"/>
          <a:stretch/>
        </p:blipFill>
        <p:spPr>
          <a:xfrm>
            <a:off x="6409737" y="1843870"/>
            <a:ext cx="2391872" cy="2383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7" t="17671" r="5225" b="36676"/>
          <a:stretch/>
        </p:blipFill>
        <p:spPr>
          <a:xfrm>
            <a:off x="9340270" y="1840888"/>
            <a:ext cx="2376012" cy="23864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2" t="17142" r="53989" b="37423"/>
          <a:stretch/>
        </p:blipFill>
        <p:spPr>
          <a:xfrm>
            <a:off x="3493071" y="1843870"/>
            <a:ext cx="2378005" cy="23834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88569" y="4227320"/>
            <a:ext cx="2635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Оригінальне зображення</a:t>
            </a:r>
          </a:p>
          <a:p>
            <a:pPr algn="ctr"/>
            <a:r>
              <a:rPr lang="uk-UA" dirty="0" smtClean="0">
                <a:latin typeface="+mj-lt"/>
              </a:rPr>
              <a:t>(11х11)</a:t>
            </a:r>
            <a:endParaRPr lang="ru-RU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328387" y="4227320"/>
            <a:ext cx="2719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Обговорюваний алгоритм</a:t>
            </a:r>
          </a:p>
          <a:p>
            <a:pPr algn="ctr"/>
            <a:r>
              <a:rPr lang="uk-UA" dirty="0" smtClean="0">
                <a:latin typeface="+mj-lt"/>
              </a:rPr>
              <a:t>(радіус 1 піксель, 1</a:t>
            </a:r>
            <a:r>
              <a:rPr lang="en-US" dirty="0" smtClean="0">
                <a:latin typeface="+mj-lt"/>
              </a:rPr>
              <a:t>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46166" y="4227320"/>
            <a:ext cx="2719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+mj-lt"/>
              </a:rPr>
              <a:t>Обговорюваний алгоритм</a:t>
            </a:r>
          </a:p>
          <a:p>
            <a:pPr algn="ctr"/>
            <a:r>
              <a:rPr lang="uk-UA" dirty="0" smtClean="0">
                <a:latin typeface="+mj-lt"/>
              </a:rPr>
              <a:t>(радіус 1 піксель, </a:t>
            </a:r>
            <a:r>
              <a:rPr lang="en-US" dirty="0" smtClean="0">
                <a:latin typeface="+mj-lt"/>
              </a:rPr>
              <a:t>2D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375068" y="4227320"/>
            <a:ext cx="2222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Adobe Photoshop</a:t>
            </a:r>
            <a:endParaRPr lang="uk-UA" dirty="0" smtClean="0">
              <a:latin typeface="+mj-lt"/>
            </a:endParaRPr>
          </a:p>
          <a:p>
            <a:pPr algn="ctr"/>
            <a:r>
              <a:rPr lang="uk-UA" dirty="0" smtClean="0">
                <a:latin typeface="+mj-lt"/>
              </a:rPr>
              <a:t>(радіус 1 піксель, </a:t>
            </a:r>
            <a:r>
              <a:rPr lang="en-US" dirty="0" smtClean="0">
                <a:latin typeface="+mj-lt"/>
              </a:rPr>
              <a:t>2D</a:t>
            </a:r>
            <a:r>
              <a:rPr lang="uk-UA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72268" y="5496138"/>
            <a:ext cx="1064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ОПИСАНИЙ «</a:t>
            </a:r>
            <a:r>
              <a:rPr lang="uk-UA" sz="2400" dirty="0" smtClean="0">
                <a:latin typeface="+mj-lt"/>
              </a:rPr>
              <a:t>ОДНОВИМІРНИЙ АЛГОРИТМ</a:t>
            </a:r>
            <a:r>
              <a:rPr lang="ru-RU" sz="2400" dirty="0" smtClean="0">
                <a:latin typeface="+mj-lt"/>
              </a:rPr>
              <a:t>» МАЄ ПОХИБКУ </a:t>
            </a:r>
            <a:r>
              <a:rPr lang="en-US" sz="2400" dirty="0" smtClean="0">
                <a:latin typeface="+mj-lt"/>
              </a:rPr>
              <a:t>~</a:t>
            </a:r>
            <a:r>
              <a:rPr lang="uk-UA" sz="2400" dirty="0" smtClean="0">
                <a:latin typeface="+mj-lt"/>
              </a:rPr>
              <a:t>0.5 – 1% НА ПІКСЕЛЬ</a:t>
            </a:r>
            <a:endParaRPr lang="ru-RU" sz="2400" dirty="0">
              <a:latin typeface="+mj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13927" y="5348177"/>
            <a:ext cx="112023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37648" y="3718125"/>
            <a:ext cx="10131428" cy="860400"/>
          </a:xfrm>
        </p:spPr>
        <p:txBody>
          <a:bodyPr/>
          <a:lstStyle/>
          <a:p>
            <a:r>
              <a:rPr lang="uk-UA" dirty="0" smtClean="0"/>
              <a:t>один </a:t>
            </a:r>
            <a:r>
              <a:rPr lang="uk-UA" dirty="0"/>
              <a:t>з </a:t>
            </a:r>
            <a:r>
              <a:rPr lang="uk-UA" dirty="0" smtClean="0"/>
              <a:t>можливих шляхів </a:t>
            </a:r>
            <a:r>
              <a:rPr lang="uk-UA" dirty="0"/>
              <a:t>вирішення проблеми зменшення чіткості зображення.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5799" y="2249325"/>
            <a:ext cx="10131427" cy="1468800"/>
          </a:xfrm>
        </p:spPr>
        <p:txBody>
          <a:bodyPr/>
          <a:lstStyle/>
          <a:p>
            <a:r>
              <a:rPr lang="uk-UA" dirty="0"/>
              <a:t>Розмивання гауса –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6978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6500" y="431717"/>
            <a:ext cx="10131428" cy="1033401"/>
          </a:xfrm>
        </p:spPr>
        <p:txBody>
          <a:bodyPr numCol="1">
            <a:normAutofit/>
          </a:bodyPr>
          <a:lstStyle/>
          <a:p>
            <a:r>
              <a:rPr lang="uk-UA" dirty="0" smtClean="0"/>
              <a:t>Інколи під час друку </a:t>
            </a:r>
            <a:r>
              <a:rPr lang="uk-UA" dirty="0" err="1" smtClean="0"/>
              <a:t>відсканованого</a:t>
            </a:r>
            <a:r>
              <a:rPr lang="uk-UA" dirty="0" smtClean="0"/>
              <a:t> зображення воно виявляється дуже різким, тоді зображення слід розмити за гаусом і це призведе до отримання реалістичнішої картинки після друку: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70" y="1647728"/>
            <a:ext cx="3163904" cy="41071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404" y="1647729"/>
            <a:ext cx="3163903" cy="4107105"/>
          </a:xfrm>
          <a:prstGeom prst="rect">
            <a:avLst/>
          </a:prstGeom>
        </p:spPr>
      </p:pic>
      <p:sp>
        <p:nvSpPr>
          <p:cNvPr id="7" name="Текст 2"/>
          <p:cNvSpPr txBox="1">
            <a:spLocks/>
          </p:cNvSpPr>
          <p:nvPr/>
        </p:nvSpPr>
        <p:spPr>
          <a:xfrm>
            <a:off x="3290030" y="5935712"/>
            <a:ext cx="1355584" cy="38619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оригінал</a:t>
            </a:r>
            <a:endParaRPr lang="ru-RU" dirty="0"/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6913020" y="5935712"/>
            <a:ext cx="2830669" cy="38619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Розмите зображення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549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6972" y="340463"/>
            <a:ext cx="10131428" cy="860400"/>
          </a:xfrm>
        </p:spPr>
        <p:txBody>
          <a:bodyPr/>
          <a:lstStyle/>
          <a:p>
            <a:r>
              <a:rPr lang="uk-UA" dirty="0" smtClean="0"/>
              <a:t>також своє місце розмивання гауса знайшло й у дизайні інтерфейсів користувача, дизайні веб-сторінок, або просто як елемент операційної системи.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1" r="6611"/>
          <a:stretch/>
        </p:blipFill>
        <p:spPr>
          <a:xfrm>
            <a:off x="303950" y="1358968"/>
            <a:ext cx="2644290" cy="48202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482" r="8298"/>
          <a:stretch/>
        </p:blipFill>
        <p:spPr>
          <a:xfrm>
            <a:off x="3266610" y="1358968"/>
            <a:ext cx="5734052" cy="4820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0" b="6928"/>
          <a:stretch/>
        </p:blipFill>
        <p:spPr>
          <a:xfrm>
            <a:off x="9195954" y="1358968"/>
            <a:ext cx="2692951" cy="48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26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799" y="382027"/>
            <a:ext cx="10131428" cy="860400"/>
          </a:xfrm>
        </p:spPr>
        <p:txBody>
          <a:bodyPr/>
          <a:lstStyle/>
          <a:p>
            <a:r>
              <a:rPr lang="uk-UA" dirty="0" smtClean="0"/>
              <a:t>А сильне розмивання певної частини зображення створює дуже м’який градієнт, що завжди «лаконічно» виглядає у поєднанні з мінімалізмом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96" y="1446072"/>
            <a:ext cx="5830608" cy="49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85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0165" y="146181"/>
            <a:ext cx="8576124" cy="706801"/>
          </a:xfrm>
        </p:spPr>
        <p:txBody>
          <a:bodyPr/>
          <a:lstStyle/>
          <a:p>
            <a:r>
              <a:rPr lang="uk-UA" dirty="0" smtClean="0"/>
              <a:t>А з чого складається зображення?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0163" y="884704"/>
            <a:ext cx="10131428" cy="860400"/>
          </a:xfrm>
        </p:spPr>
        <p:txBody>
          <a:bodyPr>
            <a:normAutofit fontScale="70000" lnSpcReduction="20000"/>
          </a:bodyPr>
          <a:lstStyle/>
          <a:p>
            <a:r>
              <a:rPr lang="uk-UA" dirty="0" smtClean="0"/>
              <a:t>Кожне цифрове зображення складається з окремих самостійних частинок – </a:t>
            </a:r>
            <a:r>
              <a:rPr lang="uk-UA" b="1" dirty="0" smtClean="0"/>
              <a:t>пікселів</a:t>
            </a:r>
            <a:r>
              <a:rPr lang="uk-UA" dirty="0" smtClean="0"/>
              <a:t>.</a:t>
            </a:r>
          </a:p>
          <a:p>
            <a:r>
              <a:rPr lang="uk-UA" dirty="0" smtClean="0"/>
              <a:t>А піксель, в свою чергу, характеризується трьома значеннями: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 smtClean="0"/>
              <a:t> </a:t>
            </a:r>
            <a:r>
              <a:rPr lang="en-US" sz="1400" dirty="0" smtClean="0"/>
              <a:t>red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1400" dirty="0" smtClean="0">
                <a:solidFill>
                  <a:prstClr val="white"/>
                </a:solidFill>
              </a:rPr>
              <a:t>green, </a:t>
            </a:r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1400" dirty="0" smtClean="0">
                <a:solidFill>
                  <a:prstClr val="white"/>
                </a:solidFill>
              </a:rPr>
              <a:t>blue</a:t>
            </a:r>
          </a:p>
          <a:p>
            <a:r>
              <a:rPr lang="uk-UA" dirty="0" smtClean="0"/>
              <a:t>Так утворюється один з </a:t>
            </a:r>
            <a:r>
              <a:rPr lang="uk-UA" b="1" dirty="0" smtClean="0"/>
              <a:t>16 777 216 </a:t>
            </a:r>
            <a:r>
              <a:rPr lang="uk-UA" dirty="0" smtClean="0"/>
              <a:t>відтінків від поєднання червоного, зеленого та синього кольорів.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2533650" y="2399217"/>
            <a:ext cx="1781175" cy="8286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4314825" y="2399217"/>
            <a:ext cx="1781175" cy="8286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6096000" y="2399217"/>
            <a:ext cx="1781175" cy="828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7877175" y="2399217"/>
            <a:ext cx="1781175" cy="8286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2533650" y="3227892"/>
            <a:ext cx="1781175" cy="8286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4314825" y="3227892"/>
            <a:ext cx="1781175" cy="8286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6096000" y="3227892"/>
            <a:ext cx="1781175" cy="8286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7877175" y="3227892"/>
            <a:ext cx="1781175" cy="8286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2533650" y="4056567"/>
            <a:ext cx="1781175" cy="82867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4314825" y="4056567"/>
            <a:ext cx="1781175" cy="8286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6096000" y="4056567"/>
            <a:ext cx="1781175" cy="8286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7877175" y="4056567"/>
            <a:ext cx="1781175" cy="8286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2533650" y="4885242"/>
            <a:ext cx="1781175" cy="8286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4314825" y="4885242"/>
            <a:ext cx="1781175" cy="8286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6096000" y="4885242"/>
            <a:ext cx="1781175" cy="82867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7877175" y="4885242"/>
            <a:ext cx="1781175" cy="828675"/>
          </a:xfrm>
          <a:prstGeom prst="rect">
            <a:avLst/>
          </a:prstGeom>
        </p:spPr>
      </p:pic>
      <p:sp>
        <p:nvSpPr>
          <p:cNvPr id="24" name="Текст 2"/>
          <p:cNvSpPr txBox="1">
            <a:spLocks/>
          </p:cNvSpPr>
          <p:nvPr/>
        </p:nvSpPr>
        <p:spPr>
          <a:xfrm>
            <a:off x="3591066" y="2042815"/>
            <a:ext cx="5691158" cy="355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Приклад пікселів растрового зображення 4</a:t>
            </a:r>
            <a:r>
              <a:rPr lang="uk-UA" sz="1400" dirty="0" smtClean="0"/>
              <a:t>х</a:t>
            </a:r>
            <a:r>
              <a:rPr lang="uk-UA" dirty="0" smtClean="0"/>
              <a:t>4</a:t>
            </a:r>
            <a:endParaRPr lang="ru-RU" dirty="0"/>
          </a:p>
        </p:txBody>
      </p:sp>
      <p:sp>
        <p:nvSpPr>
          <p:cNvPr id="25" name="Текст 2"/>
          <p:cNvSpPr txBox="1">
            <a:spLocks/>
          </p:cNvSpPr>
          <p:nvPr/>
        </p:nvSpPr>
        <p:spPr>
          <a:xfrm>
            <a:off x="4290114" y="6033569"/>
            <a:ext cx="514462" cy="355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де</a:t>
            </a:r>
            <a:endParaRPr lang="ru-RU" dirty="0"/>
          </a:p>
        </p:txBody>
      </p:sp>
      <p:sp>
        <p:nvSpPr>
          <p:cNvPr id="26" name="Текст 2"/>
          <p:cNvSpPr txBox="1">
            <a:spLocks/>
          </p:cNvSpPr>
          <p:nvPr/>
        </p:nvSpPr>
        <p:spPr>
          <a:xfrm>
            <a:off x="6096000" y="6027845"/>
            <a:ext cx="2030148" cy="355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–  Один піксель </a:t>
            </a:r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3249" r="74124" b="72933"/>
          <a:stretch/>
        </p:blipFill>
        <p:spPr>
          <a:xfrm>
            <a:off x="5030005" y="5998265"/>
            <a:ext cx="840566" cy="3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2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800"/>
                            </p:stCondLst>
                            <p:childTnLst>
                              <p:par>
                                <p:cTn id="9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100"/>
                            </p:stCondLst>
                            <p:childTnLst>
                              <p:par>
                                <p:cTn id="10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400"/>
                            </p:stCondLst>
                            <p:childTnLst>
                              <p:par>
                                <p:cTn id="11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00"/>
                            </p:stCondLst>
                            <p:childTnLst>
                              <p:par>
                                <p:cTn id="12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04288" y="6358481"/>
            <a:ext cx="947371" cy="430200"/>
          </a:xfrm>
        </p:spPr>
        <p:txBody>
          <a:bodyPr/>
          <a:lstStyle/>
          <a:p>
            <a:r>
              <a:rPr lang="uk-UA" dirty="0" smtClean="0"/>
              <a:t>А</a:t>
            </a:r>
            <a:r>
              <a:rPr lang="uk-UA" baseline="-25000" dirty="0" smtClean="0"/>
              <a:t>1</a:t>
            </a:r>
            <a:r>
              <a:rPr lang="uk-UA" dirty="0" smtClean="0"/>
              <a:t>(4</a:t>
            </a:r>
            <a:r>
              <a:rPr lang="uk-UA" sz="1400" dirty="0" smtClean="0"/>
              <a:t>х</a:t>
            </a:r>
            <a:r>
              <a:rPr lang="uk-UA" dirty="0" smtClean="0"/>
              <a:t>4)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23925" r="22036" b="24099"/>
          <a:stretch/>
        </p:blipFill>
        <p:spPr>
          <a:xfrm>
            <a:off x="3241158" y="951332"/>
            <a:ext cx="5709684" cy="26338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3" t="24796" r="36337" b="25146"/>
          <a:stretch/>
        </p:blipFill>
        <p:spPr>
          <a:xfrm>
            <a:off x="2299014" y="4337669"/>
            <a:ext cx="2357921" cy="200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t="24971" r="36337" b="24971"/>
          <a:stretch/>
        </p:blipFill>
        <p:spPr>
          <a:xfrm>
            <a:off x="4920538" y="4337671"/>
            <a:ext cx="2350923" cy="20080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6" t="24970" r="36425" b="24797"/>
          <a:stretch/>
        </p:blipFill>
        <p:spPr>
          <a:xfrm>
            <a:off x="7535064" y="4337669"/>
            <a:ext cx="2357920" cy="2015077"/>
          </a:xfrm>
          <a:prstGeom prst="rect">
            <a:avLst/>
          </a:prstGeom>
        </p:spPr>
      </p:pic>
      <p:sp>
        <p:nvSpPr>
          <p:cNvPr id="8" name="Текст 2"/>
          <p:cNvSpPr txBox="1">
            <a:spLocks/>
          </p:cNvSpPr>
          <p:nvPr/>
        </p:nvSpPr>
        <p:spPr>
          <a:xfrm>
            <a:off x="242776" y="179004"/>
            <a:ext cx="10131428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Отже вважаємо, що зображення </a:t>
            </a:r>
            <a:r>
              <a:rPr lang="uk-UA" i="1" dirty="0" smtClean="0"/>
              <a:t>А(4</a:t>
            </a:r>
            <a:r>
              <a:rPr lang="uk-UA" sz="1600" i="1" dirty="0" smtClean="0"/>
              <a:t>х</a:t>
            </a:r>
            <a:r>
              <a:rPr lang="uk-UA" i="1" dirty="0" smtClean="0"/>
              <a:t>4)</a:t>
            </a:r>
            <a:r>
              <a:rPr lang="uk-UA" dirty="0" smtClean="0"/>
              <a:t> складається з трьох матриць однакових розмірів, елементами яких є одне з значень 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uk-UA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dirty="0" smtClean="0">
                <a:solidFill>
                  <a:prstClr val="white"/>
                </a:solidFill>
              </a:rPr>
              <a:t>або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uk-UA" dirty="0" smtClean="0">
                <a:solidFill>
                  <a:prstClr val="white"/>
                </a:solidFill>
              </a:rPr>
              <a:t>:</a:t>
            </a:r>
            <a:endParaRPr lang="en-US" dirty="0" smtClean="0">
              <a:solidFill>
                <a:prstClr val="white"/>
              </a:solidFill>
            </a:endParaRPr>
          </a:p>
          <a:p>
            <a:endParaRPr lang="ru-RU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5622314" y="6374785"/>
            <a:ext cx="947371" cy="3977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А</a:t>
            </a:r>
            <a:r>
              <a:rPr lang="uk-UA" baseline="-25000" dirty="0" smtClean="0"/>
              <a:t>2</a:t>
            </a:r>
            <a:r>
              <a:rPr lang="uk-UA" dirty="0" smtClean="0"/>
              <a:t>(4</a:t>
            </a:r>
            <a:r>
              <a:rPr lang="uk-UA" sz="1400" dirty="0" smtClean="0"/>
              <a:t>х</a:t>
            </a:r>
            <a:r>
              <a:rPr lang="uk-UA" dirty="0" smtClean="0"/>
              <a:t>4)</a:t>
            </a:r>
            <a:endParaRPr lang="ru-RU" dirty="0"/>
          </a:p>
        </p:txBody>
      </p:sp>
      <p:sp>
        <p:nvSpPr>
          <p:cNvPr id="11" name="Текст 2"/>
          <p:cNvSpPr txBox="1">
            <a:spLocks/>
          </p:cNvSpPr>
          <p:nvPr/>
        </p:nvSpPr>
        <p:spPr>
          <a:xfrm>
            <a:off x="8240340" y="6390941"/>
            <a:ext cx="947371" cy="43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А</a:t>
            </a:r>
            <a:r>
              <a:rPr lang="uk-UA" baseline="-25000" dirty="0" smtClean="0"/>
              <a:t>3</a:t>
            </a:r>
            <a:r>
              <a:rPr lang="uk-UA" dirty="0" smtClean="0"/>
              <a:t>(4</a:t>
            </a:r>
            <a:r>
              <a:rPr lang="uk-UA" sz="1400" dirty="0" smtClean="0"/>
              <a:t>х</a:t>
            </a:r>
            <a:r>
              <a:rPr lang="uk-UA" dirty="0" smtClean="0"/>
              <a:t>4)</a:t>
            </a:r>
            <a:endParaRPr lang="ru-RU" dirty="0"/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5622314" y="3570694"/>
            <a:ext cx="947371" cy="43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А(4</a:t>
            </a:r>
            <a:r>
              <a:rPr lang="uk-UA" sz="1400" dirty="0" smtClean="0"/>
              <a:t>х</a:t>
            </a:r>
            <a:r>
              <a:rPr lang="uk-UA" dirty="0" smtClean="0"/>
              <a:t>4)</a:t>
            </a:r>
            <a:endParaRPr lang="ru-RU" dirty="0"/>
          </a:p>
        </p:txBody>
      </p:sp>
      <p:sp>
        <p:nvSpPr>
          <p:cNvPr id="13" name="Правая фигурная скобка 12"/>
          <p:cNvSpPr/>
          <p:nvPr/>
        </p:nvSpPr>
        <p:spPr>
          <a:xfrm rot="16200000">
            <a:off x="5919961" y="1244610"/>
            <a:ext cx="352077" cy="57096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884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02" y="-593567"/>
            <a:ext cx="10131427" cy="1468800"/>
          </a:xfrm>
        </p:spPr>
        <p:txBody>
          <a:bodyPr/>
          <a:lstStyle/>
          <a:p>
            <a:r>
              <a:rPr lang="uk-UA" dirty="0" smtClean="0"/>
              <a:t>Як модифікувати зображення?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6701" y="875233"/>
            <a:ext cx="10131428" cy="860400"/>
          </a:xfrm>
        </p:spPr>
        <p:txBody>
          <a:bodyPr/>
          <a:lstStyle/>
          <a:p>
            <a:r>
              <a:rPr lang="uk-UA" dirty="0" smtClean="0"/>
              <a:t>найефективніший та найзручніший спосіб накласти певний ефект – це застосувати матрицю згортки.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8073" y="1948185"/>
                <a:ext cx="11025963" cy="132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uk-UA" i="1" dirty="0" smtClean="0"/>
                  <a:t>Матрицею згортки називається матриця К</a:t>
                </a:r>
                <a:r>
                  <a:rPr lang="uk-UA" sz="1600" i="1" dirty="0" smtClean="0"/>
                  <a:t>(m x n)</a:t>
                </a:r>
                <a:r>
                  <a:rPr lang="uk-UA" i="1" dirty="0" smtClean="0"/>
                  <a:t>, де m та n – непарні коефіцієнти, заповнена числами за певним законом, що визначає ефект від згортки. </a:t>
                </a:r>
              </a:p>
              <a:p>
                <a:pPr algn="just"/>
                <a:r>
                  <a:rPr lang="uk-UA" i="1" dirty="0" smtClean="0"/>
                  <a:t>Ядро матриці – це елемент </a:t>
                </a:r>
                <a:r>
                  <a:rPr lang="uk-UA" i="1" dirty="0" err="1" smtClean="0"/>
                  <a:t>Кс</a:t>
                </a:r>
                <a:r>
                  <a:rPr lang="uk-UA" i="1" dirty="0" smtClean="0"/>
                  <a:t>, що розташований на перетині </a:t>
                </a:r>
                <a:r>
                  <a:rPr lang="ru-RU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uk-UA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uk-UA" i="1" dirty="0"/>
                  <a:t> рядка 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uk-UA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uk-UA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uk-UA" i="1" dirty="0"/>
                  <a:t> стовпця матриці К.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3" y="1948185"/>
                <a:ext cx="11025963" cy="1322093"/>
              </a:xfrm>
              <a:prstGeom prst="rect">
                <a:avLst/>
              </a:prstGeom>
              <a:blipFill>
                <a:blip r:embed="rId2"/>
                <a:stretch>
                  <a:fillRect l="-498" t="-2778" r="-498" b="-69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0" t="18168" r="16105" b="17994"/>
          <a:stretch/>
        </p:blipFill>
        <p:spPr>
          <a:xfrm>
            <a:off x="3736966" y="3551274"/>
            <a:ext cx="4718067" cy="21371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96844" y="5810692"/>
            <a:ext cx="3198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i="1" dirty="0" smtClean="0"/>
              <a:t>Приклад матриці згортки К</a:t>
            </a:r>
            <a:r>
              <a:rPr lang="uk-UA" sz="1600" i="1" baseline="-25000" dirty="0" smtClean="0"/>
              <a:t>1</a:t>
            </a:r>
            <a:r>
              <a:rPr lang="uk-UA" sz="1600" i="1" dirty="0" smtClean="0"/>
              <a:t>(5х5)</a:t>
            </a:r>
            <a:endParaRPr lang="ru-RU" sz="1600" i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20995" y="1894865"/>
            <a:ext cx="11313042" cy="452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300369" y="1735633"/>
            <a:ext cx="441252" cy="441252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600" dirty="0" smtClean="0">
                <a:solidFill>
                  <a:schemeClr val="accent2"/>
                </a:solidFill>
              </a:rPr>
              <a:t>і</a:t>
            </a:r>
            <a:endParaRPr lang="ru-RU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886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1152</TotalTime>
  <Words>1238</Words>
  <Application>Microsoft Office PowerPoint</Application>
  <PresentationFormat>Широкоэкранный</PresentationFormat>
  <Paragraphs>254</Paragraphs>
  <Slides>28</Slides>
  <Notes>5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Небеса</vt:lpstr>
      <vt:lpstr>Порівняльний аналіз графічних ефектів</vt:lpstr>
      <vt:lpstr>Мета роботи – </vt:lpstr>
      <vt:lpstr>Розмивання гауса – </vt:lpstr>
      <vt:lpstr>Презентация PowerPoint</vt:lpstr>
      <vt:lpstr>Презентация PowerPoint</vt:lpstr>
      <vt:lpstr>Презентация PowerPoint</vt:lpstr>
      <vt:lpstr>А з чого складається зображення?</vt:lpstr>
      <vt:lpstr>Презентация PowerPoint</vt:lpstr>
      <vt:lpstr>Як модифікувати зображення?</vt:lpstr>
      <vt:lpstr>Презентация PowerPoint</vt:lpstr>
      <vt:lpstr>Та на практиці частіше використовують одновимірні матриці згортки</vt:lpstr>
      <vt:lpstr>Презентация PowerPoint</vt:lpstr>
      <vt:lpstr>алгоритми формування матриць згортки</vt:lpstr>
      <vt:lpstr>алгоритми формування матриць згортки</vt:lpstr>
      <vt:lpstr>алгоритми формування матриць згортки</vt:lpstr>
      <vt:lpstr>алгоритми формування матриць згортки</vt:lpstr>
      <vt:lpstr>алгоритми формування матриць згортки</vt:lpstr>
      <vt:lpstr>Алгоритм згортки та отримання розмитого зображення.</vt:lpstr>
      <vt:lpstr>Алгоритм згортки та отримання розмитого зображення.</vt:lpstr>
      <vt:lpstr>Алгоритм згортки та отримання розмитого зображення.</vt:lpstr>
      <vt:lpstr>Алгоритм згортки та отримання розмитого зображення.</vt:lpstr>
      <vt:lpstr>Алгоритм згортки та отримання розмитого зображення.</vt:lpstr>
      <vt:lpstr>Алгоритм згортки та отримання розмитого зображення.</vt:lpstr>
      <vt:lpstr>Порівняємо результати</vt:lpstr>
      <vt:lpstr>Зробімо висновки</vt:lpstr>
      <vt:lpstr>Зробімо висновки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Порівняльний аналіз графічних ефектів</dc:title>
  <dc:creator>Nk 185</dc:creator>
  <cp:lastModifiedBy>Nk 185</cp:lastModifiedBy>
  <cp:revision>72</cp:revision>
  <dcterms:created xsi:type="dcterms:W3CDTF">2016-03-24T20:13:22Z</dcterms:created>
  <dcterms:modified xsi:type="dcterms:W3CDTF">2016-03-27T17:55:48Z</dcterms:modified>
</cp:coreProperties>
</file>